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0" r:id="rId3"/>
    <p:sldId id="262" r:id="rId4"/>
    <p:sldId id="266" r:id="rId5"/>
    <p:sldId id="267" r:id="rId6"/>
  </p:sldIdLst>
  <p:sldSz cx="12192000" cy="6858000"/>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72" d="100"/>
          <a:sy n="72" d="100"/>
        </p:scale>
        <p:origin x="4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Grafico%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6"/>
    </mc:Choice>
    <mc:Fallback>
      <c:style val="6"/>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Foglio1!$B$21</c:f>
              <c:strCache>
                <c:ptCount val="1"/>
                <c:pt idx="0">
                  <c:v>Dipendenti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Foglio1!$C$20:$E$20</c:f>
              <c:numCache>
                <c:formatCode>General</c:formatCode>
                <c:ptCount val="3"/>
                <c:pt idx="0">
                  <c:v>2017</c:v>
                </c:pt>
                <c:pt idx="1">
                  <c:v>2018</c:v>
                </c:pt>
                <c:pt idx="2">
                  <c:v>2019</c:v>
                </c:pt>
              </c:numCache>
            </c:numRef>
          </c:cat>
          <c:val>
            <c:numRef>
              <c:f>Foglio1!$C$21:$E$21</c:f>
              <c:numCache>
                <c:formatCode>#,##0</c:formatCode>
                <c:ptCount val="3"/>
                <c:pt idx="0">
                  <c:v>37072</c:v>
                </c:pt>
                <c:pt idx="1">
                  <c:v>38383</c:v>
                </c:pt>
                <c:pt idx="2">
                  <c:v>38945</c:v>
                </c:pt>
              </c:numCache>
            </c:numRef>
          </c:val>
          <c:extLst>
            <c:ext xmlns:c16="http://schemas.microsoft.com/office/drawing/2014/chart" uri="{C3380CC4-5D6E-409C-BE32-E72D297353CC}">
              <c16:uniqueId val="{00000000-74FC-488A-A15F-4B2E7CA4A3BD}"/>
            </c:ext>
          </c:extLst>
        </c:ser>
        <c:dLbls>
          <c:dLblPos val="outEnd"/>
          <c:showLegendKey val="0"/>
          <c:showVal val="1"/>
          <c:showCatName val="0"/>
          <c:showSerName val="0"/>
          <c:showPercent val="0"/>
          <c:showBubbleSize val="0"/>
        </c:dLbls>
        <c:gapWidth val="219"/>
        <c:overlap val="-27"/>
        <c:axId val="727330672"/>
        <c:axId val="727331000"/>
      </c:barChart>
      <c:catAx>
        <c:axId val="727330672"/>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27331000"/>
        <c:crossesAt val="100"/>
        <c:auto val="1"/>
        <c:lblAlgn val="ctr"/>
        <c:lblOffset val="100"/>
        <c:noMultiLvlLbl val="0"/>
      </c:catAx>
      <c:valAx>
        <c:axId val="72733100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27330672"/>
        <c:crossesAt val="1"/>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Imprese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spPr>
            <a:solidFill>
              <a:srgbClr val="0080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'[Grafico in Microsoft PowerPoint]Foglio1'!$C$28:$E$28</c:f>
              <c:numCache>
                <c:formatCode>General</c:formatCode>
                <c:ptCount val="3"/>
                <c:pt idx="0">
                  <c:v>2017</c:v>
                </c:pt>
                <c:pt idx="1">
                  <c:v>2018</c:v>
                </c:pt>
                <c:pt idx="2">
                  <c:v>2019</c:v>
                </c:pt>
              </c:numCache>
            </c:numRef>
          </c:cat>
          <c:val>
            <c:numRef>
              <c:f>'[Grafico in Microsoft PowerPoint]Foglio1'!$C$29:$E$29</c:f>
              <c:numCache>
                <c:formatCode>#,##0</c:formatCode>
                <c:ptCount val="3"/>
                <c:pt idx="0">
                  <c:v>1654</c:v>
                </c:pt>
                <c:pt idx="1">
                  <c:v>1748</c:v>
                </c:pt>
                <c:pt idx="2">
                  <c:v>1804</c:v>
                </c:pt>
              </c:numCache>
            </c:numRef>
          </c:val>
          <c:extLst>
            <c:ext xmlns:c16="http://schemas.microsoft.com/office/drawing/2014/chart" uri="{C3380CC4-5D6E-409C-BE32-E72D297353CC}">
              <c16:uniqueId val="{00000000-C56D-407A-A593-B5A257F8E3D3}"/>
            </c:ext>
          </c:extLst>
        </c:ser>
        <c:dLbls>
          <c:showLegendKey val="0"/>
          <c:showVal val="0"/>
          <c:showCatName val="0"/>
          <c:showSerName val="0"/>
          <c:showPercent val="0"/>
          <c:showBubbleSize val="0"/>
        </c:dLbls>
        <c:gapWidth val="219"/>
        <c:overlap val="-27"/>
        <c:axId val="592226168"/>
        <c:axId val="590897840"/>
      </c:barChart>
      <c:catAx>
        <c:axId val="592226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90897840"/>
        <c:crosses val="autoZero"/>
        <c:auto val="1"/>
        <c:lblAlgn val="ctr"/>
        <c:lblOffset val="100"/>
        <c:noMultiLvlLbl val="0"/>
      </c:catAx>
      <c:valAx>
        <c:axId val="59089784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92226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Piani formativi aziendali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8.4803149606299214E-2"/>
          <c:y val="0.15782407407407409"/>
          <c:w val="0.89019685039370078"/>
          <c:h val="0.72088764946048411"/>
        </c:manualLayout>
      </c:layout>
      <c:barChart>
        <c:barDir val="col"/>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Foglio1!$C$35:$E$35</c:f>
              <c:numCache>
                <c:formatCode>General</c:formatCode>
                <c:ptCount val="3"/>
                <c:pt idx="0">
                  <c:v>2017</c:v>
                </c:pt>
                <c:pt idx="1">
                  <c:v>2018</c:v>
                </c:pt>
                <c:pt idx="2">
                  <c:v>2019</c:v>
                </c:pt>
              </c:numCache>
            </c:numRef>
          </c:cat>
          <c:val>
            <c:numRef>
              <c:f>Foglio1!$C$36:$E$36</c:f>
              <c:numCache>
                <c:formatCode>General</c:formatCode>
                <c:ptCount val="3"/>
                <c:pt idx="0">
                  <c:v>340</c:v>
                </c:pt>
                <c:pt idx="1">
                  <c:v>299</c:v>
                </c:pt>
                <c:pt idx="2">
                  <c:v>380</c:v>
                </c:pt>
              </c:numCache>
            </c:numRef>
          </c:val>
          <c:extLst>
            <c:ext xmlns:c16="http://schemas.microsoft.com/office/drawing/2014/chart" uri="{C3380CC4-5D6E-409C-BE32-E72D297353CC}">
              <c16:uniqueId val="{00000000-54CD-43DA-BEAC-34C078B05912}"/>
            </c:ext>
          </c:extLst>
        </c:ser>
        <c:dLbls>
          <c:showLegendKey val="0"/>
          <c:showVal val="0"/>
          <c:showCatName val="0"/>
          <c:showSerName val="0"/>
          <c:showPercent val="0"/>
          <c:showBubbleSize val="0"/>
        </c:dLbls>
        <c:gapWidth val="219"/>
        <c:overlap val="-27"/>
        <c:axId val="595354088"/>
        <c:axId val="595353760"/>
      </c:barChart>
      <c:catAx>
        <c:axId val="595354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95353760"/>
        <c:crosses val="autoZero"/>
        <c:auto val="1"/>
        <c:lblAlgn val="ctr"/>
        <c:lblOffset val="100"/>
        <c:noMultiLvlLbl val="0"/>
      </c:catAx>
      <c:valAx>
        <c:axId val="59535376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95354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dirty="0"/>
              <a:t>Finanziamento erogato (CF + Contr. </a:t>
            </a:r>
            <a:r>
              <a:rPr lang="it-IT" dirty="0" err="1"/>
              <a:t>Agg</a:t>
            </a:r>
            <a:r>
              <a:rPr lang="it-IT" dirty="0"/>
              <a:t>.) </a:t>
            </a:r>
          </a:p>
        </c:rich>
      </c:tx>
      <c:layout>
        <c:manualLayout>
          <c:xMode val="edge"/>
          <c:yMode val="edge"/>
          <c:x val="0.30993744531933504"/>
          <c:y val="1.388888888888888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0.15105336832895888"/>
          <c:y val="0.19486111111111112"/>
          <c:w val="0.81561329833770779"/>
          <c:h val="0.7208876494604841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Foglio1!$C$40:$E$40</c:f>
              <c:numCache>
                <c:formatCode>General</c:formatCode>
                <c:ptCount val="3"/>
                <c:pt idx="0">
                  <c:v>2017</c:v>
                </c:pt>
                <c:pt idx="1">
                  <c:v>2018</c:v>
                </c:pt>
                <c:pt idx="2">
                  <c:v>2019</c:v>
                </c:pt>
              </c:numCache>
            </c:numRef>
          </c:cat>
          <c:val>
            <c:numRef>
              <c:f>Foglio1!$C$41:$E$41</c:f>
              <c:numCache>
                <c:formatCode>_-* #,##0_-;\-* #,##0_-;_-* "-"??_-;_-@_-</c:formatCode>
                <c:ptCount val="3"/>
                <c:pt idx="0">
                  <c:v>1665986.61</c:v>
                </c:pt>
                <c:pt idx="1">
                  <c:v>1405428.2</c:v>
                </c:pt>
                <c:pt idx="2">
                  <c:v>1579941.22</c:v>
                </c:pt>
              </c:numCache>
            </c:numRef>
          </c:val>
          <c:extLst>
            <c:ext xmlns:c16="http://schemas.microsoft.com/office/drawing/2014/chart" uri="{C3380CC4-5D6E-409C-BE32-E72D297353CC}">
              <c16:uniqueId val="{00000000-B2FD-4E8B-BD41-6FCD30526169}"/>
            </c:ext>
          </c:extLst>
        </c:ser>
        <c:dLbls>
          <c:showLegendKey val="0"/>
          <c:showVal val="0"/>
          <c:showCatName val="0"/>
          <c:showSerName val="0"/>
          <c:showPercent val="0"/>
          <c:showBubbleSize val="0"/>
        </c:dLbls>
        <c:gapWidth val="219"/>
        <c:overlap val="-27"/>
        <c:axId val="412348240"/>
        <c:axId val="586064624"/>
      </c:barChart>
      <c:catAx>
        <c:axId val="41234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86064624"/>
        <c:crosses val="autoZero"/>
        <c:auto val="1"/>
        <c:lblAlgn val="ctr"/>
        <c:lblOffset val="100"/>
        <c:noMultiLvlLbl val="0"/>
      </c:catAx>
      <c:valAx>
        <c:axId val="58606462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123482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Partecipazione lavoratori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Foglio1!$C$49:$E$49</c:f>
              <c:numCache>
                <c:formatCode>General</c:formatCode>
                <c:ptCount val="3"/>
                <c:pt idx="0">
                  <c:v>2017</c:v>
                </c:pt>
                <c:pt idx="1">
                  <c:v>2018</c:v>
                </c:pt>
                <c:pt idx="2">
                  <c:v>2019</c:v>
                </c:pt>
              </c:numCache>
            </c:numRef>
          </c:cat>
          <c:val>
            <c:numRef>
              <c:f>Foglio1!$C$50:$E$50</c:f>
              <c:numCache>
                <c:formatCode>_-* #,##0_-;\-* #,##0_-;_-* "-"??_-;_-@_-</c:formatCode>
                <c:ptCount val="3"/>
                <c:pt idx="0">
                  <c:v>6576</c:v>
                </c:pt>
                <c:pt idx="1">
                  <c:v>6803</c:v>
                </c:pt>
                <c:pt idx="2">
                  <c:v>10478</c:v>
                </c:pt>
              </c:numCache>
            </c:numRef>
          </c:val>
          <c:extLst>
            <c:ext xmlns:c16="http://schemas.microsoft.com/office/drawing/2014/chart" uri="{C3380CC4-5D6E-409C-BE32-E72D297353CC}">
              <c16:uniqueId val="{00000000-F705-4E5B-99CB-EDE22901CB8E}"/>
            </c:ext>
          </c:extLst>
        </c:ser>
        <c:dLbls>
          <c:showLegendKey val="0"/>
          <c:showVal val="0"/>
          <c:showCatName val="0"/>
          <c:showSerName val="0"/>
          <c:showPercent val="0"/>
          <c:showBubbleSize val="0"/>
        </c:dLbls>
        <c:gapWidth val="219"/>
        <c:overlap val="-27"/>
        <c:axId val="711667008"/>
        <c:axId val="711667336"/>
      </c:barChart>
      <c:catAx>
        <c:axId val="711667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11667336"/>
        <c:crosses val="autoZero"/>
        <c:auto val="1"/>
        <c:lblAlgn val="ctr"/>
        <c:lblOffset val="100"/>
        <c:noMultiLvlLbl val="0"/>
      </c:catAx>
      <c:valAx>
        <c:axId val="711667336"/>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11667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dirty="0"/>
              <a:t>Ore di formazione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Foglio1!$C$56:$E$56</c:f>
              <c:numCache>
                <c:formatCode>General</c:formatCode>
                <c:ptCount val="3"/>
                <c:pt idx="0">
                  <c:v>2017</c:v>
                </c:pt>
                <c:pt idx="1">
                  <c:v>2018</c:v>
                </c:pt>
                <c:pt idx="2">
                  <c:v>2019</c:v>
                </c:pt>
              </c:numCache>
            </c:numRef>
          </c:cat>
          <c:val>
            <c:numRef>
              <c:f>Foglio1!$C$57:$E$57</c:f>
              <c:numCache>
                <c:formatCode>_-* #,##0_-;\-* #,##0_-;_-* "-"??_-;_-@_-</c:formatCode>
                <c:ptCount val="3"/>
                <c:pt idx="0">
                  <c:v>110313</c:v>
                </c:pt>
                <c:pt idx="1">
                  <c:v>121716</c:v>
                </c:pt>
                <c:pt idx="2">
                  <c:v>168136</c:v>
                </c:pt>
              </c:numCache>
            </c:numRef>
          </c:val>
          <c:extLst>
            <c:ext xmlns:c16="http://schemas.microsoft.com/office/drawing/2014/chart" uri="{C3380CC4-5D6E-409C-BE32-E72D297353CC}">
              <c16:uniqueId val="{00000000-061B-4292-9F7B-411E482CD90A}"/>
            </c:ext>
          </c:extLst>
        </c:ser>
        <c:dLbls>
          <c:showLegendKey val="0"/>
          <c:showVal val="0"/>
          <c:showCatName val="0"/>
          <c:showSerName val="0"/>
          <c:showPercent val="0"/>
          <c:showBubbleSize val="0"/>
        </c:dLbls>
        <c:gapWidth val="219"/>
        <c:overlap val="-27"/>
        <c:axId val="711669280"/>
        <c:axId val="697714400"/>
      </c:barChart>
      <c:catAx>
        <c:axId val="71166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697714400"/>
        <c:crosses val="autoZero"/>
        <c:auto val="1"/>
        <c:lblAlgn val="ctr"/>
        <c:lblOffset val="100"/>
        <c:noMultiLvlLbl val="0"/>
      </c:catAx>
      <c:valAx>
        <c:axId val="69771440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11669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7"/>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402" indent="0" algn="ctr">
              <a:buNone/>
              <a:defRPr>
                <a:solidFill>
                  <a:schemeClr val="tx1">
                    <a:tint val="75000"/>
                  </a:schemeClr>
                </a:solidFill>
              </a:defRPr>
            </a:lvl2pPr>
            <a:lvl3pPr marL="1218804" indent="0" algn="ctr">
              <a:buNone/>
              <a:defRPr>
                <a:solidFill>
                  <a:schemeClr val="tx1">
                    <a:tint val="75000"/>
                  </a:schemeClr>
                </a:solidFill>
              </a:defRPr>
            </a:lvl3pPr>
            <a:lvl4pPr marL="1828206" indent="0" algn="ctr">
              <a:buNone/>
              <a:defRPr>
                <a:solidFill>
                  <a:schemeClr val="tx1">
                    <a:tint val="75000"/>
                  </a:schemeClr>
                </a:solidFill>
              </a:defRPr>
            </a:lvl4pPr>
            <a:lvl5pPr marL="2437608" indent="0" algn="ctr">
              <a:buNone/>
              <a:defRPr>
                <a:solidFill>
                  <a:schemeClr val="tx1">
                    <a:tint val="75000"/>
                  </a:schemeClr>
                </a:solidFill>
              </a:defRPr>
            </a:lvl5pPr>
            <a:lvl6pPr marL="3047009" indent="0" algn="ctr">
              <a:buNone/>
              <a:defRPr>
                <a:solidFill>
                  <a:schemeClr val="tx1">
                    <a:tint val="75000"/>
                  </a:schemeClr>
                </a:solidFill>
              </a:defRPr>
            </a:lvl6pPr>
            <a:lvl7pPr marL="3656411" indent="0" algn="ctr">
              <a:buNone/>
              <a:defRPr>
                <a:solidFill>
                  <a:schemeClr val="tx1">
                    <a:tint val="75000"/>
                  </a:schemeClr>
                </a:solidFill>
              </a:defRPr>
            </a:lvl7pPr>
            <a:lvl8pPr marL="4265813" indent="0" algn="ctr">
              <a:buNone/>
              <a:defRPr>
                <a:solidFill>
                  <a:schemeClr val="tx1">
                    <a:tint val="75000"/>
                  </a:schemeClr>
                </a:solidFill>
              </a:defRPr>
            </a:lvl8pPr>
            <a:lvl9pPr marL="4875215"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F6612AD0-82C5-4602-A646-524AB62C099B}" type="datetime1">
              <a:rPr lang="it-IT"/>
              <a:pPr>
                <a:defRPr/>
              </a:pPr>
              <a:t>26/10/2020</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8F3301CC-2668-4A71-B79D-CB6698C12FF5}" type="slidenum">
              <a:rPr lang="it-IT"/>
              <a:pPr/>
              <a:t>‹N›</a:t>
            </a:fld>
            <a:endParaRPr lang="it-IT"/>
          </a:p>
        </p:txBody>
      </p:sp>
    </p:spTree>
    <p:extLst>
      <p:ext uri="{BB962C8B-B14F-4D97-AF65-F5344CB8AC3E}">
        <p14:creationId xmlns:p14="http://schemas.microsoft.com/office/powerpoint/2010/main" val="285819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F53D72CB-AA68-420F-BBA6-49A67D16336C}" type="datetime1">
              <a:rPr lang="it-IT"/>
              <a:pPr>
                <a:defRPr/>
              </a:pPr>
              <a:t>26/10/2020</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98ADC37-68D6-4D4B-8790-2E5E9156DDD5}" type="slidenum">
              <a:rPr lang="it-IT"/>
              <a:pPr/>
              <a:t>‹N›</a:t>
            </a:fld>
            <a:endParaRPr lang="it-IT"/>
          </a:p>
        </p:txBody>
      </p:sp>
    </p:spTree>
    <p:extLst>
      <p:ext uri="{BB962C8B-B14F-4D97-AF65-F5344CB8AC3E}">
        <p14:creationId xmlns:p14="http://schemas.microsoft.com/office/powerpoint/2010/main" val="3195995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06376"/>
            <a:ext cx="2743200" cy="43894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06376"/>
            <a:ext cx="8026400" cy="43894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4F137FE6-522B-4A21-B707-1F4CFE8CDC2F}" type="datetime1">
              <a:rPr lang="it-IT"/>
              <a:pPr>
                <a:defRPr/>
              </a:pPr>
              <a:t>26/10/2020</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CC5D74C-E2EC-4734-ABFD-A90352B29AEF}" type="slidenum">
              <a:rPr lang="it-IT"/>
              <a:pPr/>
              <a:t>‹N›</a:t>
            </a:fld>
            <a:endParaRPr lang="it-IT"/>
          </a:p>
        </p:txBody>
      </p:sp>
    </p:spTree>
    <p:extLst>
      <p:ext uri="{BB962C8B-B14F-4D97-AF65-F5344CB8AC3E}">
        <p14:creationId xmlns:p14="http://schemas.microsoft.com/office/powerpoint/2010/main" val="2345028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7D11CE6A-9090-4F7F-AA18-739D6C23ABFB}" type="datetime1">
              <a:rPr lang="it-IT"/>
              <a:pPr>
                <a:defRPr/>
              </a:pPr>
              <a:t>26/10/2020</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CDAD8090-943F-425F-8665-D4423EBD28F3}" type="slidenum">
              <a:rPr lang="it-IT"/>
              <a:pPr/>
              <a:t>‹N›</a:t>
            </a:fld>
            <a:endParaRPr lang="it-IT"/>
          </a:p>
        </p:txBody>
      </p:sp>
    </p:spTree>
    <p:extLst>
      <p:ext uri="{BB962C8B-B14F-4D97-AF65-F5344CB8AC3E}">
        <p14:creationId xmlns:p14="http://schemas.microsoft.com/office/powerpoint/2010/main" val="328650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5332"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8"/>
          </a:xfrm>
        </p:spPr>
        <p:txBody>
          <a:bodyPr anchor="b"/>
          <a:lstStyle>
            <a:lvl1pPr marL="0" indent="0">
              <a:buNone/>
              <a:defRPr sz="2666">
                <a:solidFill>
                  <a:schemeClr val="tx1">
                    <a:tint val="75000"/>
                  </a:schemeClr>
                </a:solidFill>
              </a:defRPr>
            </a:lvl1pPr>
            <a:lvl2pPr marL="609402" indent="0">
              <a:buNone/>
              <a:defRPr sz="2399">
                <a:solidFill>
                  <a:schemeClr val="tx1">
                    <a:tint val="75000"/>
                  </a:schemeClr>
                </a:solidFill>
              </a:defRPr>
            </a:lvl2pPr>
            <a:lvl3pPr marL="1218804" indent="0">
              <a:buNone/>
              <a:defRPr sz="2133">
                <a:solidFill>
                  <a:schemeClr val="tx1">
                    <a:tint val="75000"/>
                  </a:schemeClr>
                </a:solidFill>
              </a:defRPr>
            </a:lvl3pPr>
            <a:lvl4pPr marL="1828206" indent="0">
              <a:buNone/>
              <a:defRPr sz="1866">
                <a:solidFill>
                  <a:schemeClr val="tx1">
                    <a:tint val="75000"/>
                  </a:schemeClr>
                </a:solidFill>
              </a:defRPr>
            </a:lvl4pPr>
            <a:lvl5pPr marL="2437608" indent="0">
              <a:buNone/>
              <a:defRPr sz="1866">
                <a:solidFill>
                  <a:schemeClr val="tx1">
                    <a:tint val="75000"/>
                  </a:schemeClr>
                </a:solidFill>
              </a:defRPr>
            </a:lvl5pPr>
            <a:lvl6pPr marL="3047009" indent="0">
              <a:buNone/>
              <a:defRPr sz="1866">
                <a:solidFill>
                  <a:schemeClr val="tx1">
                    <a:tint val="75000"/>
                  </a:schemeClr>
                </a:solidFill>
              </a:defRPr>
            </a:lvl6pPr>
            <a:lvl7pPr marL="3656411" indent="0">
              <a:buNone/>
              <a:defRPr sz="1866">
                <a:solidFill>
                  <a:schemeClr val="tx1">
                    <a:tint val="75000"/>
                  </a:schemeClr>
                </a:solidFill>
              </a:defRPr>
            </a:lvl7pPr>
            <a:lvl8pPr marL="4265813" indent="0">
              <a:buNone/>
              <a:defRPr sz="1866">
                <a:solidFill>
                  <a:schemeClr val="tx1">
                    <a:tint val="75000"/>
                  </a:schemeClr>
                </a:solidFill>
              </a:defRPr>
            </a:lvl8pPr>
            <a:lvl9pPr marL="4875215" indent="0">
              <a:buNone/>
              <a:defRPr sz="1866">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781D1F5D-D9B8-4F26-B8A9-5B3AC2D8B5E1}" type="datetime1">
              <a:rPr lang="it-IT"/>
              <a:pPr>
                <a:defRPr/>
              </a:pPr>
              <a:t>26/10/2020</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198D8A5-DA6D-4B92-B9A8-88E075CBCEE5}" type="slidenum">
              <a:rPr lang="it-IT"/>
              <a:pPr/>
              <a:t>‹N›</a:t>
            </a:fld>
            <a:endParaRPr lang="it-IT"/>
          </a:p>
        </p:txBody>
      </p:sp>
    </p:spTree>
    <p:extLst>
      <p:ext uri="{BB962C8B-B14F-4D97-AF65-F5344CB8AC3E}">
        <p14:creationId xmlns:p14="http://schemas.microsoft.com/office/powerpoint/2010/main" val="326787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200151"/>
            <a:ext cx="5384800" cy="3395664"/>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200151"/>
            <a:ext cx="5384800" cy="3395664"/>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805383A7-00E2-47FF-950E-AFFCFFDF9BAE}" type="datetime1">
              <a:rPr lang="it-IT"/>
              <a:pPr>
                <a:defRPr/>
              </a:pPr>
              <a:t>26/10/2020</a:t>
            </a:fld>
            <a:endParaRPr lang="it-IT"/>
          </a:p>
        </p:txBody>
      </p:sp>
      <p:sp>
        <p:nvSpPr>
          <p:cNvPr id="6" name="Segnaposto piè di pagina 4"/>
          <p:cNvSpPr>
            <a:spLocks noGrp="1"/>
          </p:cNvSpPr>
          <p:nvPr>
            <p:ph type="ftr" sz="quarter" idx="11"/>
          </p:nvPr>
        </p:nvSpPr>
        <p:spPr/>
        <p:txBody>
          <a:bodyPr/>
          <a:lstStyle>
            <a:lvl1pPr>
              <a:defRPr/>
            </a:lvl1pPr>
          </a:lstStyle>
          <a:p>
            <a:endParaRPr lang="it-IT"/>
          </a:p>
        </p:txBody>
      </p:sp>
      <p:sp>
        <p:nvSpPr>
          <p:cNvPr id="7" name="Segnaposto numero diapositiva 5"/>
          <p:cNvSpPr>
            <a:spLocks noGrp="1"/>
          </p:cNvSpPr>
          <p:nvPr>
            <p:ph type="sldNum" sz="quarter" idx="12"/>
          </p:nvPr>
        </p:nvSpPr>
        <p:spPr/>
        <p:txBody>
          <a:bodyPr/>
          <a:lstStyle>
            <a:lvl1pPr>
              <a:defRPr/>
            </a:lvl1pPr>
          </a:lstStyle>
          <a:p>
            <a:fld id="{A2E0138B-8E43-4E97-A45B-C1882CEA36D1}" type="slidenum">
              <a:rPr lang="it-IT"/>
              <a:pPr/>
              <a:t>‹N›</a:t>
            </a:fld>
            <a:endParaRPr lang="it-IT"/>
          </a:p>
        </p:txBody>
      </p:sp>
    </p:spTree>
    <p:extLst>
      <p:ext uri="{BB962C8B-B14F-4D97-AF65-F5344CB8AC3E}">
        <p14:creationId xmlns:p14="http://schemas.microsoft.com/office/powerpoint/2010/main" val="3601963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9"/>
            <a:ext cx="109728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3199" b="1"/>
            </a:lvl1pPr>
            <a:lvl2pPr marL="609402" indent="0">
              <a:buNone/>
              <a:defRPr sz="2666" b="1"/>
            </a:lvl2pPr>
            <a:lvl3pPr marL="1218804" indent="0">
              <a:buNone/>
              <a:defRPr sz="2399" b="1"/>
            </a:lvl3pPr>
            <a:lvl4pPr marL="1828206" indent="0">
              <a:buNone/>
              <a:defRPr sz="2133" b="1"/>
            </a:lvl4pPr>
            <a:lvl5pPr marL="2437608" indent="0">
              <a:buNone/>
              <a:defRPr sz="2133" b="1"/>
            </a:lvl5pPr>
            <a:lvl6pPr marL="3047009" indent="0">
              <a:buNone/>
              <a:defRPr sz="2133" b="1"/>
            </a:lvl6pPr>
            <a:lvl7pPr marL="3656411" indent="0">
              <a:buNone/>
              <a:defRPr sz="2133" b="1"/>
            </a:lvl7pPr>
            <a:lvl8pPr marL="4265813" indent="0">
              <a:buNone/>
              <a:defRPr sz="2133" b="1"/>
            </a:lvl8pPr>
            <a:lvl9pPr marL="4875215" indent="0">
              <a:buNone/>
              <a:defRPr sz="2133"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6"/>
            <a:ext cx="5386917"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9" y="1535113"/>
            <a:ext cx="5389033" cy="639762"/>
          </a:xfrm>
        </p:spPr>
        <p:txBody>
          <a:bodyPr anchor="b"/>
          <a:lstStyle>
            <a:lvl1pPr marL="0" indent="0">
              <a:buNone/>
              <a:defRPr sz="3199" b="1"/>
            </a:lvl1pPr>
            <a:lvl2pPr marL="609402" indent="0">
              <a:buNone/>
              <a:defRPr sz="2666" b="1"/>
            </a:lvl2pPr>
            <a:lvl3pPr marL="1218804" indent="0">
              <a:buNone/>
              <a:defRPr sz="2399" b="1"/>
            </a:lvl3pPr>
            <a:lvl4pPr marL="1828206" indent="0">
              <a:buNone/>
              <a:defRPr sz="2133" b="1"/>
            </a:lvl4pPr>
            <a:lvl5pPr marL="2437608" indent="0">
              <a:buNone/>
              <a:defRPr sz="2133" b="1"/>
            </a:lvl5pPr>
            <a:lvl6pPr marL="3047009" indent="0">
              <a:buNone/>
              <a:defRPr sz="2133" b="1"/>
            </a:lvl6pPr>
            <a:lvl7pPr marL="3656411" indent="0">
              <a:buNone/>
              <a:defRPr sz="2133" b="1"/>
            </a:lvl7pPr>
            <a:lvl8pPr marL="4265813" indent="0">
              <a:buNone/>
              <a:defRPr sz="2133" b="1"/>
            </a:lvl8pPr>
            <a:lvl9pPr marL="4875215" indent="0">
              <a:buNone/>
              <a:defRPr sz="2133" b="1"/>
            </a:lvl9pPr>
          </a:lstStyle>
          <a:p>
            <a:pPr lvl="0"/>
            <a:r>
              <a:rPr lang="it-IT"/>
              <a:t>Fare clic per modificare stili del testo dello schema</a:t>
            </a:r>
          </a:p>
        </p:txBody>
      </p:sp>
      <p:sp>
        <p:nvSpPr>
          <p:cNvPr id="6" name="Segnaposto contenuto 5"/>
          <p:cNvSpPr>
            <a:spLocks noGrp="1"/>
          </p:cNvSpPr>
          <p:nvPr>
            <p:ph sz="quarter" idx="4"/>
          </p:nvPr>
        </p:nvSpPr>
        <p:spPr>
          <a:xfrm>
            <a:off x="6193369" y="2174876"/>
            <a:ext cx="5389033"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49DC5A8F-4AE1-4B4C-AA29-4F3FC8BACDC6}" type="datetime1">
              <a:rPr lang="it-IT"/>
              <a:pPr>
                <a:defRPr/>
              </a:pPr>
              <a:t>26/10/2020</a:t>
            </a:fld>
            <a:endParaRPr lang="it-IT"/>
          </a:p>
        </p:txBody>
      </p:sp>
      <p:sp>
        <p:nvSpPr>
          <p:cNvPr id="8" name="Segnaposto piè di pagina 4"/>
          <p:cNvSpPr>
            <a:spLocks noGrp="1"/>
          </p:cNvSpPr>
          <p:nvPr>
            <p:ph type="ftr" sz="quarter" idx="11"/>
          </p:nvPr>
        </p:nvSpPr>
        <p:spPr/>
        <p:txBody>
          <a:bodyPr/>
          <a:lstStyle>
            <a:lvl1pPr>
              <a:defRPr/>
            </a:lvl1pPr>
          </a:lstStyle>
          <a:p>
            <a:endParaRPr lang="it-IT"/>
          </a:p>
        </p:txBody>
      </p:sp>
      <p:sp>
        <p:nvSpPr>
          <p:cNvPr id="9" name="Segnaposto numero diapositiva 5"/>
          <p:cNvSpPr>
            <a:spLocks noGrp="1"/>
          </p:cNvSpPr>
          <p:nvPr>
            <p:ph type="sldNum" sz="quarter" idx="12"/>
          </p:nvPr>
        </p:nvSpPr>
        <p:spPr/>
        <p:txBody>
          <a:bodyPr/>
          <a:lstStyle>
            <a:lvl1pPr>
              <a:defRPr/>
            </a:lvl1pPr>
          </a:lstStyle>
          <a:p>
            <a:fld id="{536C99A3-8015-4043-ACC0-78A5D185B793}" type="slidenum">
              <a:rPr lang="it-IT"/>
              <a:pPr/>
              <a:t>‹N›</a:t>
            </a:fld>
            <a:endParaRPr lang="it-IT"/>
          </a:p>
        </p:txBody>
      </p:sp>
    </p:spTree>
    <p:extLst>
      <p:ext uri="{BB962C8B-B14F-4D97-AF65-F5344CB8AC3E}">
        <p14:creationId xmlns:p14="http://schemas.microsoft.com/office/powerpoint/2010/main" val="343410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88D9C504-B754-4B6F-B4B8-352C538C53F5}" type="datetime1">
              <a:rPr lang="it-IT"/>
              <a:pPr>
                <a:defRPr/>
              </a:pPr>
              <a:t>26/10/2020</a:t>
            </a:fld>
            <a:endParaRPr lang="it-IT"/>
          </a:p>
        </p:txBody>
      </p:sp>
      <p:sp>
        <p:nvSpPr>
          <p:cNvPr id="4" name="Segnaposto piè di pagina 4"/>
          <p:cNvSpPr>
            <a:spLocks noGrp="1"/>
          </p:cNvSpPr>
          <p:nvPr>
            <p:ph type="ftr" sz="quarter" idx="11"/>
          </p:nvPr>
        </p:nvSpPr>
        <p:spPr/>
        <p:txBody>
          <a:bodyPr/>
          <a:lstStyle>
            <a:lvl1pPr>
              <a:defRPr/>
            </a:lvl1pPr>
          </a:lstStyle>
          <a:p>
            <a:endParaRPr lang="it-IT"/>
          </a:p>
        </p:txBody>
      </p:sp>
      <p:sp>
        <p:nvSpPr>
          <p:cNvPr id="5" name="Segnaposto numero diapositiva 5"/>
          <p:cNvSpPr>
            <a:spLocks noGrp="1"/>
          </p:cNvSpPr>
          <p:nvPr>
            <p:ph type="sldNum" sz="quarter" idx="12"/>
          </p:nvPr>
        </p:nvSpPr>
        <p:spPr/>
        <p:txBody>
          <a:bodyPr/>
          <a:lstStyle>
            <a:lvl1pPr>
              <a:defRPr/>
            </a:lvl1pPr>
          </a:lstStyle>
          <a:p>
            <a:fld id="{42DC5846-C1AF-4084-B991-D41B7B4003D9}" type="slidenum">
              <a:rPr lang="it-IT"/>
              <a:pPr/>
              <a:t>‹N›</a:t>
            </a:fld>
            <a:endParaRPr lang="it-IT"/>
          </a:p>
        </p:txBody>
      </p:sp>
    </p:spTree>
    <p:extLst>
      <p:ext uri="{BB962C8B-B14F-4D97-AF65-F5344CB8AC3E}">
        <p14:creationId xmlns:p14="http://schemas.microsoft.com/office/powerpoint/2010/main" val="3840356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EAE5954-C1A1-47F6-B765-43AEA7DD2034}" type="datetime1">
              <a:rPr lang="it-IT"/>
              <a:pPr>
                <a:defRPr/>
              </a:pPr>
              <a:t>26/10/2020</a:t>
            </a:fld>
            <a:endParaRPr lang="it-IT"/>
          </a:p>
        </p:txBody>
      </p:sp>
      <p:sp>
        <p:nvSpPr>
          <p:cNvPr id="3" name="Segnaposto piè di pagina 4"/>
          <p:cNvSpPr>
            <a:spLocks noGrp="1"/>
          </p:cNvSpPr>
          <p:nvPr>
            <p:ph type="ftr" sz="quarter" idx="11"/>
          </p:nvPr>
        </p:nvSpPr>
        <p:spPr/>
        <p:txBody>
          <a:bodyPr/>
          <a:lstStyle>
            <a:lvl1pPr>
              <a:defRPr/>
            </a:lvl1pPr>
          </a:lstStyle>
          <a:p>
            <a:endParaRPr lang="it-IT"/>
          </a:p>
        </p:txBody>
      </p:sp>
      <p:sp>
        <p:nvSpPr>
          <p:cNvPr id="4" name="Segnaposto numero diapositiva 5"/>
          <p:cNvSpPr>
            <a:spLocks noGrp="1"/>
          </p:cNvSpPr>
          <p:nvPr>
            <p:ph type="sldNum" sz="quarter" idx="12"/>
          </p:nvPr>
        </p:nvSpPr>
        <p:spPr/>
        <p:txBody>
          <a:bodyPr/>
          <a:lstStyle>
            <a:lvl1pPr>
              <a:defRPr/>
            </a:lvl1pPr>
          </a:lstStyle>
          <a:p>
            <a:fld id="{25C41F55-B0A2-4A7E-BA66-3115C374D70E}" type="slidenum">
              <a:rPr lang="it-IT"/>
              <a:pPr/>
              <a:t>‹N›</a:t>
            </a:fld>
            <a:endParaRPr lang="it-IT"/>
          </a:p>
        </p:txBody>
      </p:sp>
    </p:spTree>
    <p:extLst>
      <p:ext uri="{BB962C8B-B14F-4D97-AF65-F5344CB8AC3E}">
        <p14:creationId xmlns:p14="http://schemas.microsoft.com/office/powerpoint/2010/main" val="161964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2" y="273051"/>
            <a:ext cx="4011084" cy="1162051"/>
          </a:xfrm>
        </p:spPr>
        <p:txBody>
          <a:bodyPr anchor="b"/>
          <a:lstStyle>
            <a:lvl1pPr algn="l">
              <a:defRPr sz="2666" b="1"/>
            </a:lvl1pPr>
          </a:lstStyle>
          <a:p>
            <a:r>
              <a:rPr lang="it-IT"/>
              <a:t>Fare clic per modificare lo stile del titolo</a:t>
            </a:r>
          </a:p>
        </p:txBody>
      </p:sp>
      <p:sp>
        <p:nvSpPr>
          <p:cNvPr id="3" name="Segnaposto contenuto 2"/>
          <p:cNvSpPr>
            <a:spLocks noGrp="1"/>
          </p:cNvSpPr>
          <p:nvPr>
            <p:ph idx="1"/>
          </p:nvPr>
        </p:nvSpPr>
        <p:spPr>
          <a:xfrm>
            <a:off x="4766733" y="273050"/>
            <a:ext cx="6815667" cy="5853113"/>
          </a:xfrm>
        </p:spPr>
        <p:txBody>
          <a:bodyPr/>
          <a:lstStyle>
            <a:lvl1pPr>
              <a:defRPr sz="4265"/>
            </a:lvl1pPr>
            <a:lvl2pPr>
              <a:defRPr sz="3732"/>
            </a:lvl2pPr>
            <a:lvl3pPr>
              <a:defRPr sz="3199"/>
            </a:lvl3pPr>
            <a:lvl4pPr>
              <a:defRPr sz="2666"/>
            </a:lvl4pPr>
            <a:lvl5pPr>
              <a:defRPr sz="2666"/>
            </a:lvl5pPr>
            <a:lvl6pPr>
              <a:defRPr sz="2666"/>
            </a:lvl6pPr>
            <a:lvl7pPr>
              <a:defRPr sz="2666"/>
            </a:lvl7pPr>
            <a:lvl8pPr>
              <a:defRPr sz="2666"/>
            </a:lvl8pPr>
            <a:lvl9pPr>
              <a:defRPr sz="2666"/>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2" y="1435102"/>
            <a:ext cx="4011084" cy="4691062"/>
          </a:xfrm>
        </p:spPr>
        <p:txBody>
          <a:bodyPr/>
          <a:lstStyle>
            <a:lvl1pPr marL="0" indent="0">
              <a:buNone/>
              <a:defRPr sz="1866"/>
            </a:lvl1pPr>
            <a:lvl2pPr marL="609402" indent="0">
              <a:buNone/>
              <a:defRPr sz="1599"/>
            </a:lvl2pPr>
            <a:lvl3pPr marL="1218804" indent="0">
              <a:buNone/>
              <a:defRPr sz="1333"/>
            </a:lvl3pPr>
            <a:lvl4pPr marL="1828206" indent="0">
              <a:buNone/>
              <a:defRPr sz="1200"/>
            </a:lvl4pPr>
            <a:lvl5pPr marL="2437608" indent="0">
              <a:buNone/>
              <a:defRPr sz="1200"/>
            </a:lvl5pPr>
            <a:lvl6pPr marL="3047009" indent="0">
              <a:buNone/>
              <a:defRPr sz="1200"/>
            </a:lvl6pPr>
            <a:lvl7pPr marL="3656411" indent="0">
              <a:buNone/>
              <a:defRPr sz="1200"/>
            </a:lvl7pPr>
            <a:lvl8pPr marL="4265813" indent="0">
              <a:buNone/>
              <a:defRPr sz="1200"/>
            </a:lvl8pPr>
            <a:lvl9pPr marL="4875215" indent="0">
              <a:buNone/>
              <a:defRPr sz="12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E004DED-49AE-43A8-AA44-FEDA965F084C}" type="datetime1">
              <a:rPr lang="it-IT"/>
              <a:pPr>
                <a:defRPr/>
              </a:pPr>
              <a:t>26/10/2020</a:t>
            </a:fld>
            <a:endParaRPr lang="it-IT"/>
          </a:p>
        </p:txBody>
      </p:sp>
      <p:sp>
        <p:nvSpPr>
          <p:cNvPr id="6" name="Segnaposto piè di pagina 4"/>
          <p:cNvSpPr>
            <a:spLocks noGrp="1"/>
          </p:cNvSpPr>
          <p:nvPr>
            <p:ph type="ftr" sz="quarter" idx="11"/>
          </p:nvPr>
        </p:nvSpPr>
        <p:spPr/>
        <p:txBody>
          <a:bodyPr/>
          <a:lstStyle>
            <a:lvl1pPr>
              <a:defRPr/>
            </a:lvl1pPr>
          </a:lstStyle>
          <a:p>
            <a:endParaRPr lang="it-IT"/>
          </a:p>
        </p:txBody>
      </p:sp>
      <p:sp>
        <p:nvSpPr>
          <p:cNvPr id="7" name="Segnaposto numero diapositiva 5"/>
          <p:cNvSpPr>
            <a:spLocks noGrp="1"/>
          </p:cNvSpPr>
          <p:nvPr>
            <p:ph type="sldNum" sz="quarter" idx="12"/>
          </p:nvPr>
        </p:nvSpPr>
        <p:spPr/>
        <p:txBody>
          <a:bodyPr/>
          <a:lstStyle>
            <a:lvl1pPr>
              <a:defRPr/>
            </a:lvl1pPr>
          </a:lstStyle>
          <a:p>
            <a:fld id="{693A578B-653A-4C22-A427-94A9DAB716F4}" type="slidenum">
              <a:rPr lang="it-IT"/>
              <a:pPr/>
              <a:t>‹N›</a:t>
            </a:fld>
            <a:endParaRPr lang="it-IT"/>
          </a:p>
        </p:txBody>
      </p:sp>
    </p:spTree>
    <p:extLst>
      <p:ext uri="{BB962C8B-B14F-4D97-AF65-F5344CB8AC3E}">
        <p14:creationId xmlns:p14="http://schemas.microsoft.com/office/powerpoint/2010/main" val="422488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666" b="1"/>
            </a:lvl1pPr>
          </a:lstStyle>
          <a:p>
            <a:r>
              <a:rPr lang="it-IT"/>
              <a:t>Fare clic per modificare lo stile del titolo</a:t>
            </a:r>
          </a:p>
        </p:txBody>
      </p:sp>
      <p:sp>
        <p:nvSpPr>
          <p:cNvPr id="3" name="Segnaposto immagine 2"/>
          <p:cNvSpPr>
            <a:spLocks noGrp="1"/>
          </p:cNvSpPr>
          <p:nvPr>
            <p:ph type="pic" idx="1"/>
          </p:nvPr>
        </p:nvSpPr>
        <p:spPr>
          <a:xfrm>
            <a:off x="2389717" y="612776"/>
            <a:ext cx="7315200" cy="4114800"/>
          </a:xfrm>
        </p:spPr>
        <p:txBody>
          <a:bodyPr rtlCol="0">
            <a:normAutofit/>
          </a:bodyPr>
          <a:lstStyle>
            <a:lvl1pPr marL="0" indent="0">
              <a:buNone/>
              <a:defRPr sz="4265"/>
            </a:lvl1pPr>
            <a:lvl2pPr marL="609402" indent="0">
              <a:buNone/>
              <a:defRPr sz="3732"/>
            </a:lvl2pPr>
            <a:lvl3pPr marL="1218804" indent="0">
              <a:buNone/>
              <a:defRPr sz="3199"/>
            </a:lvl3pPr>
            <a:lvl4pPr marL="1828206" indent="0">
              <a:buNone/>
              <a:defRPr sz="2666"/>
            </a:lvl4pPr>
            <a:lvl5pPr marL="2437608" indent="0">
              <a:buNone/>
              <a:defRPr sz="2666"/>
            </a:lvl5pPr>
            <a:lvl6pPr marL="3047009" indent="0">
              <a:buNone/>
              <a:defRPr sz="2666"/>
            </a:lvl6pPr>
            <a:lvl7pPr marL="3656411" indent="0">
              <a:buNone/>
              <a:defRPr sz="2666"/>
            </a:lvl7pPr>
            <a:lvl8pPr marL="4265813" indent="0">
              <a:buNone/>
              <a:defRPr sz="2666"/>
            </a:lvl8pPr>
            <a:lvl9pPr marL="4875215" indent="0">
              <a:buNone/>
              <a:defRPr sz="2666"/>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866"/>
            </a:lvl1pPr>
            <a:lvl2pPr marL="609402" indent="0">
              <a:buNone/>
              <a:defRPr sz="1599"/>
            </a:lvl2pPr>
            <a:lvl3pPr marL="1218804" indent="0">
              <a:buNone/>
              <a:defRPr sz="1333"/>
            </a:lvl3pPr>
            <a:lvl4pPr marL="1828206" indent="0">
              <a:buNone/>
              <a:defRPr sz="1200"/>
            </a:lvl4pPr>
            <a:lvl5pPr marL="2437608" indent="0">
              <a:buNone/>
              <a:defRPr sz="1200"/>
            </a:lvl5pPr>
            <a:lvl6pPr marL="3047009" indent="0">
              <a:buNone/>
              <a:defRPr sz="1200"/>
            </a:lvl6pPr>
            <a:lvl7pPr marL="3656411" indent="0">
              <a:buNone/>
              <a:defRPr sz="1200"/>
            </a:lvl7pPr>
            <a:lvl8pPr marL="4265813" indent="0">
              <a:buNone/>
              <a:defRPr sz="1200"/>
            </a:lvl8pPr>
            <a:lvl9pPr marL="4875215" indent="0">
              <a:buNone/>
              <a:defRPr sz="12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1BBD1CE-15A0-4E17-9032-D92FE3A640C0}" type="datetime1">
              <a:rPr lang="it-IT"/>
              <a:pPr>
                <a:defRPr/>
              </a:pPr>
              <a:t>26/10/2020</a:t>
            </a:fld>
            <a:endParaRPr lang="it-IT"/>
          </a:p>
        </p:txBody>
      </p:sp>
      <p:sp>
        <p:nvSpPr>
          <p:cNvPr id="6" name="Segnaposto piè di pagina 4"/>
          <p:cNvSpPr>
            <a:spLocks noGrp="1"/>
          </p:cNvSpPr>
          <p:nvPr>
            <p:ph type="ftr" sz="quarter" idx="11"/>
          </p:nvPr>
        </p:nvSpPr>
        <p:spPr/>
        <p:txBody>
          <a:bodyPr/>
          <a:lstStyle>
            <a:lvl1pPr>
              <a:defRPr/>
            </a:lvl1pPr>
          </a:lstStyle>
          <a:p>
            <a:endParaRPr lang="it-IT"/>
          </a:p>
        </p:txBody>
      </p:sp>
      <p:sp>
        <p:nvSpPr>
          <p:cNvPr id="7" name="Segnaposto numero diapositiva 5"/>
          <p:cNvSpPr>
            <a:spLocks noGrp="1"/>
          </p:cNvSpPr>
          <p:nvPr>
            <p:ph type="sldNum" sz="quarter" idx="12"/>
          </p:nvPr>
        </p:nvSpPr>
        <p:spPr/>
        <p:txBody>
          <a:bodyPr/>
          <a:lstStyle>
            <a:lvl1pPr>
              <a:defRPr/>
            </a:lvl1pPr>
          </a:lstStyle>
          <a:p>
            <a:fld id="{3A74C27C-DC03-4A9F-9F38-CECBBC012D42}" type="slidenum">
              <a:rPr lang="it-IT"/>
              <a:pPr/>
              <a:t>‹N›</a:t>
            </a:fld>
            <a:endParaRPr lang="it-IT"/>
          </a:p>
        </p:txBody>
      </p:sp>
    </p:spTree>
    <p:extLst>
      <p:ext uri="{BB962C8B-B14F-4D97-AF65-F5344CB8AC3E}">
        <p14:creationId xmlns:p14="http://schemas.microsoft.com/office/powerpoint/2010/main" val="1265806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609600" y="275082"/>
            <a:ext cx="10972800" cy="114264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609600" y="1599707"/>
            <a:ext cx="10972800" cy="45261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504"/>
            <a:ext cx="2844800" cy="363954"/>
          </a:xfrm>
          <a:prstGeom prst="rect">
            <a:avLst/>
          </a:prstGeom>
        </p:spPr>
        <p:txBody>
          <a:bodyPr vert="horz" lIns="91440" tIns="45720" rIns="91440" bIns="45720" rtlCol="0" anchor="ctr"/>
          <a:lstStyle>
            <a:lvl1pPr algn="l" fontAlgn="auto">
              <a:spcBef>
                <a:spcPts val="0"/>
              </a:spcBef>
              <a:spcAft>
                <a:spcPts val="0"/>
              </a:spcAft>
              <a:defRPr sz="1599">
                <a:solidFill>
                  <a:schemeClr val="tx1">
                    <a:tint val="75000"/>
                  </a:schemeClr>
                </a:solidFill>
                <a:latin typeface="+mn-lt"/>
                <a:cs typeface="+mn-cs"/>
              </a:defRPr>
            </a:lvl1pPr>
          </a:lstStyle>
          <a:p>
            <a:pPr>
              <a:defRPr/>
            </a:pPr>
            <a:fld id="{6B0907FE-FBB9-493C-9914-CD6C3A743507}" type="datetime1">
              <a:rPr lang="it-IT"/>
              <a:pPr>
                <a:defRPr/>
              </a:pPr>
              <a:t>26/10/2020</a:t>
            </a:fld>
            <a:endParaRPr lang="it-IT"/>
          </a:p>
        </p:txBody>
      </p:sp>
      <p:sp>
        <p:nvSpPr>
          <p:cNvPr id="5" name="Segnaposto piè di pagina 4"/>
          <p:cNvSpPr>
            <a:spLocks noGrp="1"/>
          </p:cNvSpPr>
          <p:nvPr>
            <p:ph type="ftr" sz="quarter" idx="3"/>
          </p:nvPr>
        </p:nvSpPr>
        <p:spPr>
          <a:xfrm>
            <a:off x="4165600" y="6356504"/>
            <a:ext cx="3860800" cy="363954"/>
          </a:xfrm>
          <a:prstGeom prst="rect">
            <a:avLst/>
          </a:prstGeom>
        </p:spPr>
        <p:txBody>
          <a:bodyPr vert="horz" wrap="square" lIns="91440" tIns="45720" rIns="91440" bIns="45720" numCol="1" anchor="ctr" anchorCtr="0" compatLnSpc="1">
            <a:prstTxWarp prst="textNoShape">
              <a:avLst/>
            </a:prstTxWarp>
          </a:bodyPr>
          <a:lstStyle>
            <a:lvl1pPr algn="ctr">
              <a:defRPr sz="1599">
                <a:solidFill>
                  <a:srgbClr val="898989"/>
                </a:solidFill>
                <a:latin typeface="Calibri" pitchFamily="34" charset="0"/>
              </a:defRPr>
            </a:lvl1pPr>
          </a:lstStyle>
          <a:p>
            <a:endParaRPr lang="it-IT"/>
          </a:p>
        </p:txBody>
      </p:sp>
      <p:sp>
        <p:nvSpPr>
          <p:cNvPr id="6" name="Segnaposto numero diapositiva 5"/>
          <p:cNvSpPr>
            <a:spLocks noGrp="1"/>
          </p:cNvSpPr>
          <p:nvPr>
            <p:ph type="sldNum" sz="quarter" idx="4"/>
          </p:nvPr>
        </p:nvSpPr>
        <p:spPr>
          <a:xfrm>
            <a:off x="8737600" y="6356504"/>
            <a:ext cx="2844800" cy="363954"/>
          </a:xfrm>
          <a:prstGeom prst="rect">
            <a:avLst/>
          </a:prstGeom>
        </p:spPr>
        <p:txBody>
          <a:bodyPr vert="horz" wrap="square" lIns="91440" tIns="45720" rIns="91440" bIns="45720" numCol="1" anchor="ctr" anchorCtr="0" compatLnSpc="1">
            <a:prstTxWarp prst="textNoShape">
              <a:avLst/>
            </a:prstTxWarp>
          </a:bodyPr>
          <a:lstStyle>
            <a:lvl1pPr algn="r">
              <a:defRPr sz="1599">
                <a:latin typeface="Calibri" pitchFamily="34" charset="0"/>
              </a:defRPr>
            </a:lvl1pPr>
          </a:lstStyle>
          <a:p>
            <a:fld id="{19E2A61C-6DFC-4969-A0C8-20EC177B5808}" type="slidenum">
              <a:rPr lang="it-IT"/>
              <a:pPr/>
              <a:t>‹N›</a:t>
            </a:fld>
            <a:endParaRPr lang="it-IT"/>
          </a:p>
        </p:txBody>
      </p:sp>
    </p:spTree>
    <p:extLst>
      <p:ext uri="{BB962C8B-B14F-4D97-AF65-F5344CB8AC3E}">
        <p14:creationId xmlns:p14="http://schemas.microsoft.com/office/powerpoint/2010/main" val="3000372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5865" kern="1200">
          <a:solidFill>
            <a:schemeClr val="tx1"/>
          </a:solidFill>
          <a:latin typeface="+mj-lt"/>
          <a:ea typeface="+mj-ea"/>
          <a:cs typeface="+mj-cs"/>
        </a:defRPr>
      </a:lvl1pPr>
      <a:lvl2pPr algn="ctr" rtl="0" eaLnBrk="0" fontAlgn="base" hangingPunct="0">
        <a:spcBef>
          <a:spcPct val="0"/>
        </a:spcBef>
        <a:spcAft>
          <a:spcPct val="0"/>
        </a:spcAft>
        <a:defRPr sz="5865">
          <a:solidFill>
            <a:schemeClr val="tx1"/>
          </a:solidFill>
          <a:latin typeface="Calibri" pitchFamily="34" charset="0"/>
        </a:defRPr>
      </a:lvl2pPr>
      <a:lvl3pPr algn="ctr" rtl="0" eaLnBrk="0" fontAlgn="base" hangingPunct="0">
        <a:spcBef>
          <a:spcPct val="0"/>
        </a:spcBef>
        <a:spcAft>
          <a:spcPct val="0"/>
        </a:spcAft>
        <a:defRPr sz="5865">
          <a:solidFill>
            <a:schemeClr val="tx1"/>
          </a:solidFill>
          <a:latin typeface="Calibri" pitchFamily="34" charset="0"/>
        </a:defRPr>
      </a:lvl3pPr>
      <a:lvl4pPr algn="ctr" rtl="0" eaLnBrk="0" fontAlgn="base" hangingPunct="0">
        <a:spcBef>
          <a:spcPct val="0"/>
        </a:spcBef>
        <a:spcAft>
          <a:spcPct val="0"/>
        </a:spcAft>
        <a:defRPr sz="5865">
          <a:solidFill>
            <a:schemeClr val="tx1"/>
          </a:solidFill>
          <a:latin typeface="Calibri" pitchFamily="34" charset="0"/>
        </a:defRPr>
      </a:lvl4pPr>
      <a:lvl5pPr algn="ctr" rtl="0" eaLnBrk="0" fontAlgn="base" hangingPunct="0">
        <a:spcBef>
          <a:spcPct val="0"/>
        </a:spcBef>
        <a:spcAft>
          <a:spcPct val="0"/>
        </a:spcAft>
        <a:defRPr sz="5865">
          <a:solidFill>
            <a:schemeClr val="tx1"/>
          </a:solidFill>
          <a:latin typeface="Calibri" pitchFamily="34" charset="0"/>
        </a:defRPr>
      </a:lvl5pPr>
      <a:lvl6pPr marL="609402" algn="ctr" rtl="0" fontAlgn="base">
        <a:spcBef>
          <a:spcPct val="0"/>
        </a:spcBef>
        <a:spcAft>
          <a:spcPct val="0"/>
        </a:spcAft>
        <a:defRPr sz="5865">
          <a:solidFill>
            <a:schemeClr val="tx1"/>
          </a:solidFill>
          <a:latin typeface="Calibri" pitchFamily="34" charset="0"/>
        </a:defRPr>
      </a:lvl6pPr>
      <a:lvl7pPr marL="1218804" algn="ctr" rtl="0" fontAlgn="base">
        <a:spcBef>
          <a:spcPct val="0"/>
        </a:spcBef>
        <a:spcAft>
          <a:spcPct val="0"/>
        </a:spcAft>
        <a:defRPr sz="5865">
          <a:solidFill>
            <a:schemeClr val="tx1"/>
          </a:solidFill>
          <a:latin typeface="Calibri" pitchFamily="34" charset="0"/>
        </a:defRPr>
      </a:lvl7pPr>
      <a:lvl8pPr marL="1828206" algn="ctr" rtl="0" fontAlgn="base">
        <a:spcBef>
          <a:spcPct val="0"/>
        </a:spcBef>
        <a:spcAft>
          <a:spcPct val="0"/>
        </a:spcAft>
        <a:defRPr sz="5865">
          <a:solidFill>
            <a:schemeClr val="tx1"/>
          </a:solidFill>
          <a:latin typeface="Calibri" pitchFamily="34" charset="0"/>
        </a:defRPr>
      </a:lvl8pPr>
      <a:lvl9pPr marL="2437608" algn="ctr" rtl="0" fontAlgn="base">
        <a:spcBef>
          <a:spcPct val="0"/>
        </a:spcBef>
        <a:spcAft>
          <a:spcPct val="0"/>
        </a:spcAft>
        <a:defRPr sz="5865">
          <a:solidFill>
            <a:schemeClr val="tx1"/>
          </a:solidFill>
          <a:latin typeface="Calibri" pitchFamily="34" charset="0"/>
        </a:defRPr>
      </a:lvl9pPr>
    </p:titleStyle>
    <p:bodyStyle>
      <a:lvl1pPr marL="457051" indent="-457051" algn="l" rtl="0" eaLnBrk="0" fontAlgn="base" hangingPunct="0">
        <a:spcBef>
          <a:spcPct val="20000"/>
        </a:spcBef>
        <a:spcAft>
          <a:spcPct val="0"/>
        </a:spcAft>
        <a:buFont typeface="Arial" charset="0"/>
        <a:buChar char="•"/>
        <a:defRPr sz="4265" kern="1200">
          <a:solidFill>
            <a:schemeClr val="tx1"/>
          </a:solidFill>
          <a:latin typeface="+mn-lt"/>
          <a:ea typeface="+mn-ea"/>
          <a:cs typeface="+mn-cs"/>
        </a:defRPr>
      </a:lvl1pPr>
      <a:lvl2pPr marL="990278" indent="-380876" algn="l" rtl="0" eaLnBrk="0" fontAlgn="base" hangingPunct="0">
        <a:spcBef>
          <a:spcPct val="20000"/>
        </a:spcBef>
        <a:spcAft>
          <a:spcPct val="0"/>
        </a:spcAft>
        <a:buFont typeface="Arial" charset="0"/>
        <a:buChar char="–"/>
        <a:defRPr sz="3732" kern="1200">
          <a:solidFill>
            <a:schemeClr val="tx1"/>
          </a:solidFill>
          <a:latin typeface="+mn-lt"/>
          <a:ea typeface="+mn-ea"/>
          <a:cs typeface="+mn-cs"/>
        </a:defRPr>
      </a:lvl2pPr>
      <a:lvl3pPr marL="1523505" indent="-304701" algn="l" rtl="0" eaLnBrk="0" fontAlgn="base" hangingPunct="0">
        <a:spcBef>
          <a:spcPct val="20000"/>
        </a:spcBef>
        <a:spcAft>
          <a:spcPct val="0"/>
        </a:spcAft>
        <a:buFont typeface="Arial" charset="0"/>
        <a:buChar char="•"/>
        <a:defRPr sz="3199" kern="1200">
          <a:solidFill>
            <a:schemeClr val="tx1"/>
          </a:solidFill>
          <a:latin typeface="+mn-lt"/>
          <a:ea typeface="+mn-ea"/>
          <a:cs typeface="+mn-cs"/>
        </a:defRPr>
      </a:lvl3pPr>
      <a:lvl4pPr marL="2132907" indent="-304701" algn="l" rtl="0" eaLnBrk="0" fontAlgn="base" hangingPunct="0">
        <a:spcBef>
          <a:spcPct val="20000"/>
        </a:spcBef>
        <a:spcAft>
          <a:spcPct val="0"/>
        </a:spcAft>
        <a:buFont typeface="Arial" charset="0"/>
        <a:buChar char="–"/>
        <a:defRPr sz="2666" kern="1200">
          <a:solidFill>
            <a:schemeClr val="tx1"/>
          </a:solidFill>
          <a:latin typeface="+mn-lt"/>
          <a:ea typeface="+mn-ea"/>
          <a:cs typeface="+mn-cs"/>
        </a:defRPr>
      </a:lvl4pPr>
      <a:lvl5pPr marL="2742308" indent="-304701" algn="l" rtl="0" eaLnBrk="0" fontAlgn="base" hangingPunct="0">
        <a:spcBef>
          <a:spcPct val="20000"/>
        </a:spcBef>
        <a:spcAft>
          <a:spcPct val="0"/>
        </a:spcAft>
        <a:buFont typeface="Arial" charset="0"/>
        <a:buChar char="»"/>
        <a:defRPr sz="2666" kern="1200">
          <a:solidFill>
            <a:schemeClr val="tx1"/>
          </a:solidFill>
          <a:latin typeface="+mn-lt"/>
          <a:ea typeface="+mn-ea"/>
          <a:cs typeface="+mn-cs"/>
        </a:defRPr>
      </a:lvl5pPr>
      <a:lvl6pPr marL="3351710" indent="-304701" algn="l" defTabSz="1218804"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6pPr>
      <a:lvl7pPr marL="3961112" indent="-304701" algn="l" defTabSz="1218804"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7pPr>
      <a:lvl8pPr marL="4570514" indent="-304701" algn="l" defTabSz="1218804"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8pPr>
      <a:lvl9pPr marL="5179916" indent="-304701" algn="l" defTabSz="1218804" rtl="0" eaLnBrk="1" latinLnBrk="0" hangingPunct="1">
        <a:spcBef>
          <a:spcPct val="20000"/>
        </a:spcBef>
        <a:buFont typeface="Arial" panose="020B0604020202020204" pitchFamily="34" charset="0"/>
        <a:buChar char="•"/>
        <a:defRPr sz="2666" kern="1200">
          <a:solidFill>
            <a:schemeClr val="tx1"/>
          </a:solidFill>
          <a:latin typeface="+mn-lt"/>
          <a:ea typeface="+mn-ea"/>
          <a:cs typeface="+mn-cs"/>
        </a:defRPr>
      </a:lvl9pPr>
    </p:bodyStyle>
    <p:otherStyle>
      <a:defPPr>
        <a:defRPr lang="it-IT"/>
      </a:defPPr>
      <a:lvl1pPr marL="0" algn="l" defTabSz="1218804" rtl="0" eaLnBrk="1" latinLnBrk="0" hangingPunct="1">
        <a:defRPr sz="2399" kern="1200">
          <a:solidFill>
            <a:schemeClr val="tx1"/>
          </a:solidFill>
          <a:latin typeface="+mn-lt"/>
          <a:ea typeface="+mn-ea"/>
          <a:cs typeface="+mn-cs"/>
        </a:defRPr>
      </a:lvl1pPr>
      <a:lvl2pPr marL="609402" algn="l" defTabSz="1218804" rtl="0" eaLnBrk="1" latinLnBrk="0" hangingPunct="1">
        <a:defRPr sz="2399" kern="1200">
          <a:solidFill>
            <a:schemeClr val="tx1"/>
          </a:solidFill>
          <a:latin typeface="+mn-lt"/>
          <a:ea typeface="+mn-ea"/>
          <a:cs typeface="+mn-cs"/>
        </a:defRPr>
      </a:lvl2pPr>
      <a:lvl3pPr marL="1218804" algn="l" defTabSz="1218804" rtl="0" eaLnBrk="1" latinLnBrk="0" hangingPunct="1">
        <a:defRPr sz="2399" kern="1200">
          <a:solidFill>
            <a:schemeClr val="tx1"/>
          </a:solidFill>
          <a:latin typeface="+mn-lt"/>
          <a:ea typeface="+mn-ea"/>
          <a:cs typeface="+mn-cs"/>
        </a:defRPr>
      </a:lvl3pPr>
      <a:lvl4pPr marL="1828206" algn="l" defTabSz="1218804" rtl="0" eaLnBrk="1" latinLnBrk="0" hangingPunct="1">
        <a:defRPr sz="2399" kern="1200">
          <a:solidFill>
            <a:schemeClr val="tx1"/>
          </a:solidFill>
          <a:latin typeface="+mn-lt"/>
          <a:ea typeface="+mn-ea"/>
          <a:cs typeface="+mn-cs"/>
        </a:defRPr>
      </a:lvl4pPr>
      <a:lvl5pPr marL="2437608" algn="l" defTabSz="1218804" rtl="0" eaLnBrk="1" latinLnBrk="0" hangingPunct="1">
        <a:defRPr sz="2399" kern="1200">
          <a:solidFill>
            <a:schemeClr val="tx1"/>
          </a:solidFill>
          <a:latin typeface="+mn-lt"/>
          <a:ea typeface="+mn-ea"/>
          <a:cs typeface="+mn-cs"/>
        </a:defRPr>
      </a:lvl5pPr>
      <a:lvl6pPr marL="3047009" algn="l" defTabSz="1218804" rtl="0" eaLnBrk="1" latinLnBrk="0" hangingPunct="1">
        <a:defRPr sz="2399" kern="1200">
          <a:solidFill>
            <a:schemeClr val="tx1"/>
          </a:solidFill>
          <a:latin typeface="+mn-lt"/>
          <a:ea typeface="+mn-ea"/>
          <a:cs typeface="+mn-cs"/>
        </a:defRPr>
      </a:lvl6pPr>
      <a:lvl7pPr marL="3656411" algn="l" defTabSz="1218804" rtl="0" eaLnBrk="1" latinLnBrk="0" hangingPunct="1">
        <a:defRPr sz="2399" kern="1200">
          <a:solidFill>
            <a:schemeClr val="tx1"/>
          </a:solidFill>
          <a:latin typeface="+mn-lt"/>
          <a:ea typeface="+mn-ea"/>
          <a:cs typeface="+mn-cs"/>
        </a:defRPr>
      </a:lvl7pPr>
      <a:lvl8pPr marL="4265813" algn="l" defTabSz="1218804" rtl="0" eaLnBrk="1" latinLnBrk="0" hangingPunct="1">
        <a:defRPr sz="2399" kern="1200">
          <a:solidFill>
            <a:schemeClr val="tx1"/>
          </a:solidFill>
          <a:latin typeface="+mn-lt"/>
          <a:ea typeface="+mn-ea"/>
          <a:cs typeface="+mn-cs"/>
        </a:defRPr>
      </a:lvl8pPr>
      <a:lvl9pPr marL="4875215" algn="l" defTabSz="1218804" rtl="0" eaLnBrk="1" latinLnBrk="0" hangingPunct="1">
        <a:defRPr sz="23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chart" Target="../charts/chart5.xml"/><Relationship Id="rId7" Type="http://schemas.openxmlformats.org/officeDocument/2006/relationships/image" Target="../media/image13.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chart" Target="../charts/chart6.xml"/><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9.png"/><Relationship Id="rId7" Type="http://schemas.openxmlformats.org/officeDocument/2006/relationships/image" Target="../media/image17.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5"/>
          <p:cNvSpPr>
            <a:spLocks noGrp="1"/>
          </p:cNvSpPr>
          <p:nvPr>
            <p:ph type="sldNum" sz="quarter" idx="12"/>
          </p:nvPr>
        </p:nvSpPr>
        <p:spPr/>
        <p:txBody>
          <a:bodyPr/>
          <a:lstStyle/>
          <a:p>
            <a:pPr defTabSz="1218804" fontAlgn="base">
              <a:spcBef>
                <a:spcPct val="0"/>
              </a:spcBef>
              <a:spcAft>
                <a:spcPct val="0"/>
              </a:spcAft>
            </a:pPr>
            <a:fld id="{B6C2AD28-F3F7-4AEC-B1EB-F7EBAC0345E5}" type="slidenum">
              <a:rPr lang="it-IT">
                <a:solidFill>
                  <a:prstClr val="black"/>
                </a:solidFill>
                <a:cs typeface="Arial" charset="0"/>
              </a:rPr>
              <a:pPr defTabSz="1218804" fontAlgn="base">
                <a:spcBef>
                  <a:spcPct val="0"/>
                </a:spcBef>
                <a:spcAft>
                  <a:spcPct val="0"/>
                </a:spcAft>
              </a:pPr>
              <a:t>1</a:t>
            </a:fld>
            <a:endParaRPr lang="it-IT">
              <a:solidFill>
                <a:prstClr val="black"/>
              </a:solidFill>
              <a:cs typeface="Arial" charset="0"/>
            </a:endParaRPr>
          </a:p>
        </p:txBody>
      </p:sp>
      <p:sp>
        <p:nvSpPr>
          <p:cNvPr id="24577" name="CasellaDiTesto 8"/>
          <p:cNvSpPr txBox="1">
            <a:spLocks noChangeArrowheads="1"/>
          </p:cNvSpPr>
          <p:nvPr/>
        </p:nvSpPr>
        <p:spPr bwMode="auto">
          <a:xfrm>
            <a:off x="1881" y="2084274"/>
            <a:ext cx="12188238" cy="1692195"/>
          </a:xfrm>
          <a:prstGeom prst="rect">
            <a:avLst/>
          </a:prstGeom>
          <a:noFill/>
          <a:ln w="9525">
            <a:noFill/>
            <a:miter lim="800000"/>
            <a:headEnd/>
            <a:tailEnd/>
          </a:ln>
        </p:spPr>
        <p:txBody>
          <a:bodyPr>
            <a:spAutoFit/>
          </a:bodyPr>
          <a:lstStyle/>
          <a:p>
            <a:pPr algn="ctr" defTabSz="1218804" fontAlgn="base">
              <a:spcBef>
                <a:spcPct val="0"/>
              </a:spcBef>
              <a:spcAft>
                <a:spcPct val="0"/>
              </a:spcAft>
            </a:pPr>
            <a:r>
              <a:rPr lang="it-IT" altLang="it-IT" sz="7997" b="1">
                <a:solidFill>
                  <a:prstClr val="white"/>
                </a:solidFill>
                <a:latin typeface="Arial" charset="0"/>
                <a:cs typeface="Arial" charset="0"/>
              </a:rPr>
              <a:t>FORUM</a:t>
            </a:r>
            <a:br>
              <a:rPr lang="it-IT" altLang="it-IT" sz="5332" b="1">
                <a:solidFill>
                  <a:prstClr val="white"/>
                </a:solidFill>
                <a:latin typeface="Arial" charset="0"/>
                <a:cs typeface="Arial" charset="0"/>
              </a:rPr>
            </a:br>
            <a:r>
              <a:rPr lang="it-IT" altLang="it-IT" sz="2399" b="1">
                <a:solidFill>
                  <a:prstClr val="white"/>
                </a:solidFill>
                <a:latin typeface="Arial" charset="0"/>
                <a:cs typeface="Arial" charset="0"/>
              </a:rPr>
              <a:t>Repubblica Ceca e Slovacca</a:t>
            </a:r>
            <a:endParaRPr lang="it-IT" altLang="it-IT" sz="2399">
              <a:solidFill>
                <a:prstClr val="black"/>
              </a:solidFill>
              <a:latin typeface="Arial" charset="0"/>
              <a:cs typeface="Arial" charset="0"/>
            </a:endParaRPr>
          </a:p>
        </p:txBody>
      </p:sp>
      <p:sp>
        <p:nvSpPr>
          <p:cNvPr id="12" name="Rettangolo 11"/>
          <p:cNvSpPr/>
          <p:nvPr/>
        </p:nvSpPr>
        <p:spPr>
          <a:xfrm>
            <a:off x="1881" y="4388612"/>
            <a:ext cx="12188238" cy="95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804">
              <a:defRPr/>
            </a:pPr>
            <a:endParaRPr lang="it-IT" sz="2399">
              <a:ln>
                <a:solidFill>
                  <a:prstClr val="white"/>
                </a:solidFill>
              </a:ln>
              <a:solidFill>
                <a:prstClr val="white"/>
              </a:solidFill>
              <a:latin typeface="Calibri"/>
            </a:endParaRPr>
          </a:p>
        </p:txBody>
      </p:sp>
      <p:pic>
        <p:nvPicPr>
          <p:cNvPr id="24579" name="Immagine 2"/>
          <p:cNvPicPr>
            <a:picLocks noChangeAspect="1"/>
          </p:cNvPicPr>
          <p:nvPr/>
        </p:nvPicPr>
        <p:blipFill>
          <a:blip r:embed="rId2"/>
          <a:srcRect/>
          <a:stretch>
            <a:fillRect/>
          </a:stretch>
        </p:blipFill>
        <p:spPr bwMode="auto">
          <a:xfrm>
            <a:off x="1881" y="0"/>
            <a:ext cx="12188238" cy="6307837"/>
          </a:xfrm>
          <a:prstGeom prst="rect">
            <a:avLst/>
          </a:prstGeom>
          <a:noFill/>
          <a:ln w="9525">
            <a:noFill/>
            <a:miter lim="800000"/>
            <a:headEnd/>
            <a:tailEnd/>
          </a:ln>
        </p:spPr>
      </p:pic>
      <p:pic>
        <p:nvPicPr>
          <p:cNvPr id="24580" name="Immagine 13"/>
          <p:cNvPicPr>
            <a:picLocks noChangeAspect="1"/>
          </p:cNvPicPr>
          <p:nvPr/>
        </p:nvPicPr>
        <p:blipFill>
          <a:blip r:embed="rId3"/>
          <a:srcRect/>
          <a:stretch>
            <a:fillRect/>
          </a:stretch>
        </p:blipFill>
        <p:spPr bwMode="auto">
          <a:xfrm>
            <a:off x="289659" y="302591"/>
            <a:ext cx="2304339" cy="2221814"/>
          </a:xfrm>
          <a:prstGeom prst="rect">
            <a:avLst/>
          </a:prstGeom>
          <a:noFill/>
          <a:ln w="9525">
            <a:noFill/>
            <a:miter lim="800000"/>
            <a:headEnd/>
            <a:tailEnd/>
          </a:ln>
        </p:spPr>
      </p:pic>
      <p:pic>
        <p:nvPicPr>
          <p:cNvPr id="24581" name="Immagine 14"/>
          <p:cNvPicPr>
            <a:picLocks noChangeAspect="1"/>
          </p:cNvPicPr>
          <p:nvPr/>
        </p:nvPicPr>
        <p:blipFill>
          <a:blip r:embed="rId4"/>
          <a:srcRect/>
          <a:stretch>
            <a:fillRect/>
          </a:stretch>
        </p:blipFill>
        <p:spPr bwMode="auto">
          <a:xfrm>
            <a:off x="10512122" y="837941"/>
            <a:ext cx="755416" cy="575556"/>
          </a:xfrm>
          <a:prstGeom prst="rect">
            <a:avLst/>
          </a:prstGeom>
          <a:noFill/>
          <a:ln w="9525">
            <a:noFill/>
            <a:miter lim="800000"/>
            <a:headEnd/>
            <a:tailEnd/>
          </a:ln>
        </p:spPr>
      </p:pic>
      <p:pic>
        <p:nvPicPr>
          <p:cNvPr id="24582" name="Immagine 20"/>
          <p:cNvPicPr>
            <a:picLocks noChangeAspect="1"/>
          </p:cNvPicPr>
          <p:nvPr/>
        </p:nvPicPr>
        <p:blipFill>
          <a:blip r:embed="rId5"/>
          <a:srcRect/>
          <a:stretch>
            <a:fillRect/>
          </a:stretch>
        </p:blipFill>
        <p:spPr bwMode="auto">
          <a:xfrm>
            <a:off x="8590781" y="740605"/>
            <a:ext cx="1248448" cy="651732"/>
          </a:xfrm>
          <a:prstGeom prst="rect">
            <a:avLst/>
          </a:prstGeom>
          <a:noFill/>
          <a:ln w="9525">
            <a:noFill/>
            <a:miter lim="800000"/>
            <a:headEnd/>
            <a:tailEnd/>
          </a:ln>
        </p:spPr>
      </p:pic>
      <p:pic>
        <p:nvPicPr>
          <p:cNvPr id="24583" name="Immagine 21"/>
          <p:cNvPicPr>
            <a:picLocks noChangeAspect="1"/>
          </p:cNvPicPr>
          <p:nvPr/>
        </p:nvPicPr>
        <p:blipFill>
          <a:blip r:embed="rId6"/>
          <a:srcRect/>
          <a:stretch>
            <a:fillRect/>
          </a:stretch>
        </p:blipFill>
        <p:spPr bwMode="auto">
          <a:xfrm>
            <a:off x="7534890" y="645385"/>
            <a:ext cx="480336" cy="746952"/>
          </a:xfrm>
          <a:prstGeom prst="rect">
            <a:avLst/>
          </a:prstGeom>
          <a:noFill/>
          <a:ln w="9525">
            <a:noFill/>
            <a:miter lim="800000"/>
            <a:headEnd/>
            <a:tailEnd/>
          </a:ln>
        </p:spPr>
      </p:pic>
      <p:pic>
        <p:nvPicPr>
          <p:cNvPr id="24584" name="Immagine 22"/>
          <p:cNvPicPr>
            <a:picLocks noChangeAspect="1"/>
          </p:cNvPicPr>
          <p:nvPr/>
        </p:nvPicPr>
        <p:blipFill>
          <a:blip r:embed="rId7"/>
          <a:srcRect/>
          <a:stretch>
            <a:fillRect/>
          </a:stretch>
        </p:blipFill>
        <p:spPr bwMode="auto">
          <a:xfrm>
            <a:off x="2640550" y="645384"/>
            <a:ext cx="4773727" cy="988178"/>
          </a:xfrm>
          <a:prstGeom prst="rect">
            <a:avLst/>
          </a:prstGeom>
          <a:noFill/>
          <a:ln w="9525">
            <a:noFill/>
            <a:miter lim="800000"/>
            <a:headEnd/>
            <a:tailEnd/>
          </a:ln>
        </p:spPr>
      </p:pic>
      <p:sp>
        <p:nvSpPr>
          <p:cNvPr id="24585" name="Rettangolo 9"/>
          <p:cNvSpPr>
            <a:spLocks noChangeArrowheads="1"/>
          </p:cNvSpPr>
          <p:nvPr/>
        </p:nvSpPr>
        <p:spPr bwMode="auto">
          <a:xfrm>
            <a:off x="1881" y="1974241"/>
            <a:ext cx="12188238" cy="4333596"/>
          </a:xfrm>
          <a:prstGeom prst="rect">
            <a:avLst/>
          </a:prstGeom>
          <a:noFill/>
          <a:ln w="9525">
            <a:noFill/>
            <a:miter lim="800000"/>
            <a:headEnd/>
            <a:tailEnd/>
          </a:ln>
        </p:spPr>
        <p:txBody>
          <a:bodyPr anchor="ctr" anchorCtr="1"/>
          <a:lstStyle/>
          <a:p>
            <a:pPr algn="ctr" defTabSz="1218804" fontAlgn="base">
              <a:spcBef>
                <a:spcPct val="0"/>
              </a:spcBef>
              <a:spcAft>
                <a:spcPct val="0"/>
              </a:spcAft>
            </a:pPr>
            <a:endParaRPr lang="en-US" sz="3199" b="1" dirty="0">
              <a:solidFill>
                <a:srgbClr val="000000"/>
              </a:solidFill>
              <a:latin typeface="Arial" charset="0"/>
              <a:ea typeface="ＭＳ Ｐゴシック" pitchFamily="34" charset="-128"/>
              <a:cs typeface="Arial" charset="0"/>
            </a:endParaRPr>
          </a:p>
          <a:p>
            <a:pPr algn="ctr" defTabSz="1218804" fontAlgn="base">
              <a:spcBef>
                <a:spcPct val="0"/>
              </a:spcBef>
              <a:spcAft>
                <a:spcPct val="0"/>
              </a:spcAft>
            </a:pPr>
            <a:r>
              <a:rPr lang="en-US" sz="4265" b="1" dirty="0">
                <a:solidFill>
                  <a:srgbClr val="006666"/>
                </a:solidFill>
                <a:latin typeface="Arial" charset="0"/>
                <a:ea typeface="ＭＳ Ｐゴシック" pitchFamily="34" charset="-128"/>
                <a:cs typeface="Arial" charset="0"/>
              </a:rPr>
              <a:t>Fondimpresa Trento</a:t>
            </a:r>
            <a:r>
              <a:rPr lang="en-US" sz="3732" b="1" dirty="0">
                <a:solidFill>
                  <a:srgbClr val="000000"/>
                </a:solidFill>
                <a:latin typeface="Arial" charset="0"/>
                <a:ea typeface="ＭＳ Ｐゴシック" pitchFamily="34" charset="-128"/>
                <a:cs typeface="Arial" charset="0"/>
              </a:rPr>
              <a:t> </a:t>
            </a:r>
          </a:p>
          <a:p>
            <a:pPr algn="ctr" defTabSz="1218804" fontAlgn="base">
              <a:spcBef>
                <a:spcPct val="0"/>
              </a:spcBef>
              <a:spcAft>
                <a:spcPct val="0"/>
              </a:spcAft>
            </a:pPr>
            <a:r>
              <a:rPr lang="en-US" sz="3199" b="1" dirty="0" err="1">
                <a:solidFill>
                  <a:srgbClr val="000000"/>
                </a:solidFill>
                <a:latin typeface="Arial" charset="0"/>
                <a:ea typeface="ＭＳ Ｐゴシック" pitchFamily="34" charset="-128"/>
                <a:cs typeface="Arial" charset="0"/>
              </a:rPr>
              <a:t>Articolazione</a:t>
            </a:r>
            <a:r>
              <a:rPr lang="en-US" sz="3199" b="1" dirty="0">
                <a:solidFill>
                  <a:srgbClr val="000000"/>
                </a:solidFill>
                <a:latin typeface="Arial" charset="0"/>
                <a:ea typeface="ＭＳ Ｐゴシック" pitchFamily="34" charset="-128"/>
                <a:cs typeface="Arial" charset="0"/>
              </a:rPr>
              <a:t> </a:t>
            </a:r>
            <a:r>
              <a:rPr lang="en-US" sz="3199" b="1" dirty="0" err="1">
                <a:solidFill>
                  <a:srgbClr val="000000"/>
                </a:solidFill>
                <a:latin typeface="Arial" charset="0"/>
                <a:ea typeface="ＭＳ Ｐゴシック" pitchFamily="34" charset="-128"/>
                <a:cs typeface="Arial" charset="0"/>
              </a:rPr>
              <a:t>Territoriale</a:t>
            </a:r>
            <a:r>
              <a:rPr lang="en-US" sz="5065" b="1" dirty="0">
                <a:solidFill>
                  <a:srgbClr val="000000"/>
                </a:solidFill>
                <a:latin typeface="Arial" charset="0"/>
                <a:ea typeface="ＭＳ Ｐゴシック" pitchFamily="34" charset="-128"/>
                <a:cs typeface="Arial" charset="0"/>
              </a:rPr>
              <a:t> </a:t>
            </a:r>
            <a:r>
              <a:rPr lang="en-US" sz="3199" b="1" dirty="0">
                <a:solidFill>
                  <a:srgbClr val="000000"/>
                </a:solidFill>
                <a:latin typeface="Arial" charset="0"/>
                <a:ea typeface="ＭＳ Ｐゴシック" pitchFamily="34" charset="-128"/>
                <a:cs typeface="Arial" charset="0"/>
              </a:rPr>
              <a:t>del Trentino</a:t>
            </a:r>
          </a:p>
          <a:p>
            <a:pPr algn="ctr" defTabSz="1218804" fontAlgn="base">
              <a:spcBef>
                <a:spcPct val="0"/>
              </a:spcBef>
              <a:spcAft>
                <a:spcPct val="0"/>
              </a:spcAft>
            </a:pPr>
            <a:r>
              <a:rPr lang="it-IT" sz="2133" dirty="0">
                <a:solidFill>
                  <a:prstClr val="black"/>
                </a:solidFill>
                <a:latin typeface="Arial" charset="0"/>
                <a:ea typeface="ＭＳ Ｐゴシック" pitchFamily="34" charset="-128"/>
                <a:cs typeface="Arial" charset="0"/>
              </a:rPr>
              <a:t>costituita nel 2007 da </a:t>
            </a:r>
          </a:p>
          <a:p>
            <a:pPr algn="ctr" defTabSz="1218804" fontAlgn="base">
              <a:spcBef>
                <a:spcPct val="0"/>
              </a:spcBef>
              <a:spcAft>
                <a:spcPct val="0"/>
              </a:spcAft>
            </a:pPr>
            <a:r>
              <a:rPr lang="it-IT" sz="2133" dirty="0">
                <a:solidFill>
                  <a:prstClr val="black"/>
                </a:solidFill>
                <a:latin typeface="Arial" charset="0"/>
                <a:ea typeface="ＭＳ Ｐゴシック" pitchFamily="34" charset="-128"/>
                <a:cs typeface="Arial" charset="0"/>
              </a:rPr>
              <a:t>Confindustria Trento, CGIL, CISL e UIL del Trentino</a:t>
            </a:r>
          </a:p>
          <a:p>
            <a:pPr algn="ctr" defTabSz="1218804" fontAlgn="base">
              <a:spcBef>
                <a:spcPct val="0"/>
              </a:spcBef>
              <a:spcAft>
                <a:spcPct val="0"/>
              </a:spcAft>
            </a:pPr>
            <a:endParaRPr lang="it-IT" sz="2133" dirty="0">
              <a:solidFill>
                <a:prstClr val="black"/>
              </a:solidFill>
              <a:latin typeface="Arial" charset="0"/>
              <a:ea typeface="ＭＳ Ｐゴシック" pitchFamily="34" charset="-128"/>
              <a:cs typeface="Arial" charset="0"/>
            </a:endParaRPr>
          </a:p>
          <a:p>
            <a:pPr algn="ctr" defTabSz="1218804" fontAlgn="base">
              <a:spcBef>
                <a:spcPct val="0"/>
              </a:spcBef>
              <a:spcAft>
                <a:spcPct val="0"/>
              </a:spcAft>
            </a:pPr>
            <a:r>
              <a:rPr lang="it-IT" sz="2133" dirty="0">
                <a:solidFill>
                  <a:prstClr val="black"/>
                </a:solidFill>
                <a:latin typeface="Arial" charset="0"/>
                <a:ea typeface="ＭＳ Ｐゴシック" pitchFamily="34" charset="-128"/>
                <a:cs typeface="Arial" charset="0"/>
              </a:rPr>
              <a:t>è</a:t>
            </a:r>
          </a:p>
          <a:p>
            <a:pPr algn="ctr" defTabSz="1218804" fontAlgn="base">
              <a:spcBef>
                <a:spcPct val="0"/>
              </a:spcBef>
              <a:spcAft>
                <a:spcPct val="0"/>
              </a:spcAft>
            </a:pPr>
            <a:r>
              <a:rPr lang="it-IT" sz="2399" dirty="0">
                <a:solidFill>
                  <a:prstClr val="black"/>
                </a:solidFill>
                <a:latin typeface="Arial" charset="0"/>
                <a:ea typeface="ＭＳ Ｐゴシック" pitchFamily="34" charset="-128"/>
                <a:cs typeface="Arial" charset="0"/>
              </a:rPr>
              <a:t>la struttura operativa in Trentino </a:t>
            </a:r>
          </a:p>
          <a:p>
            <a:pPr algn="ctr" defTabSz="1218804" fontAlgn="base">
              <a:spcBef>
                <a:spcPct val="0"/>
              </a:spcBef>
              <a:spcAft>
                <a:spcPct val="0"/>
              </a:spcAft>
            </a:pPr>
            <a:r>
              <a:rPr lang="it-IT" sz="2399" dirty="0">
                <a:solidFill>
                  <a:prstClr val="black"/>
                </a:solidFill>
                <a:latin typeface="Arial" charset="0"/>
                <a:ea typeface="ＭＳ Ｐゴシック" pitchFamily="34" charset="-128"/>
                <a:cs typeface="Arial" charset="0"/>
              </a:rPr>
              <a:t>della Rete Fondimpresa nazionale.</a:t>
            </a:r>
            <a:r>
              <a:rPr lang="it-IT" sz="2133" dirty="0">
                <a:solidFill>
                  <a:prstClr val="black"/>
                </a:solidFill>
                <a:latin typeface="Arial" charset="0"/>
                <a:ea typeface="ＭＳ Ｐゴシック" pitchFamily="34" charset="-128"/>
                <a:cs typeface="Arial" charset="0"/>
              </a:rPr>
              <a:t> </a:t>
            </a:r>
          </a:p>
          <a:p>
            <a:pPr algn="ctr" defTabSz="1218804" fontAlgn="base">
              <a:spcBef>
                <a:spcPct val="0"/>
              </a:spcBef>
              <a:spcAft>
                <a:spcPct val="0"/>
              </a:spcAft>
            </a:pPr>
            <a:endParaRPr lang="it-IT" sz="2133" dirty="0">
              <a:solidFill>
                <a:prstClr val="black"/>
              </a:solidFill>
              <a:latin typeface="Arial" charset="0"/>
              <a:ea typeface="ＭＳ Ｐゴシック" pitchFamily="34" charset="-128"/>
              <a:cs typeface="Arial" charset="0"/>
            </a:endParaRPr>
          </a:p>
          <a:p>
            <a:pPr algn="ctr" defTabSz="1218804" fontAlgn="base">
              <a:spcBef>
                <a:spcPct val="0"/>
              </a:spcBef>
              <a:spcAft>
                <a:spcPct val="0"/>
              </a:spcAft>
            </a:pPr>
            <a:r>
              <a:rPr lang="it-IT" sz="2133" dirty="0">
                <a:solidFill>
                  <a:srgbClr val="009999"/>
                </a:solidFill>
                <a:latin typeface="Arial" charset="0"/>
                <a:ea typeface="ＭＳ Ｐゴシック" pitchFamily="34" charset="-128"/>
                <a:cs typeface="Arial" charset="0"/>
              </a:rPr>
              <a:t>www.fondimpresa.tn.it</a:t>
            </a:r>
          </a:p>
          <a:p>
            <a:pPr algn="ctr" defTabSz="1218804" fontAlgn="base">
              <a:spcBef>
                <a:spcPct val="0"/>
              </a:spcBef>
              <a:spcAft>
                <a:spcPct val="0"/>
              </a:spcAft>
            </a:pPr>
            <a:endParaRPr lang="it-IT" sz="2133" dirty="0">
              <a:solidFill>
                <a:srgbClr val="009999"/>
              </a:solidFill>
              <a:latin typeface="Arial" charset="0"/>
              <a:ea typeface="ＭＳ Ｐゴシック" pitchFamily="34" charset="-128"/>
              <a:cs typeface="Arial" charset="0"/>
            </a:endParaRPr>
          </a:p>
          <a:p>
            <a:pPr algn="ctr" defTabSz="1218804" fontAlgn="base">
              <a:spcBef>
                <a:spcPct val="0"/>
              </a:spcBef>
              <a:spcAft>
                <a:spcPct val="0"/>
              </a:spcAft>
            </a:pPr>
            <a:endParaRPr lang="en-US" sz="2133" b="1" dirty="0">
              <a:solidFill>
                <a:srgbClr val="000000"/>
              </a:solidFill>
              <a:latin typeface="Arial" charset="0"/>
              <a:ea typeface="ＭＳ Ｐゴシック" pitchFamily="34" charset="-128"/>
              <a:cs typeface="Arial" charset="0"/>
            </a:endParaRPr>
          </a:p>
        </p:txBody>
      </p:sp>
    </p:spTree>
    <p:extLst>
      <p:ext uri="{BB962C8B-B14F-4D97-AF65-F5344CB8AC3E}">
        <p14:creationId xmlns:p14="http://schemas.microsoft.com/office/powerpoint/2010/main" val="174792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27B2784E-CCE2-4652-9F1C-68E26F27E664}"/>
              </a:ext>
            </a:extLst>
          </p:cNvPr>
          <p:cNvSpPr>
            <a:spLocks noGrp="1"/>
          </p:cNvSpPr>
          <p:nvPr>
            <p:ph type="sldNum" sz="quarter" idx="12"/>
          </p:nvPr>
        </p:nvSpPr>
        <p:spPr/>
        <p:txBody>
          <a:bodyPr/>
          <a:lstStyle/>
          <a:p>
            <a:fld id="{25C41F55-B0A2-4A7E-BA66-3115C374D70E}" type="slidenum">
              <a:rPr lang="it-IT" smtClean="0"/>
              <a:pPr/>
              <a:t>2</a:t>
            </a:fld>
            <a:endParaRPr lang="it-IT"/>
          </a:p>
        </p:txBody>
      </p:sp>
      <p:pic>
        <p:nvPicPr>
          <p:cNvPr id="5" name="Immagine 4">
            <a:extLst>
              <a:ext uri="{FF2B5EF4-FFF2-40B4-BE49-F238E27FC236}">
                <a16:creationId xmlns:a16="http://schemas.microsoft.com/office/drawing/2014/main" id="{E4AA3C60-A1E5-4ECA-BFD1-3198FC3166A9}"/>
              </a:ext>
            </a:extLst>
          </p:cNvPr>
          <p:cNvPicPr>
            <a:picLocks noChangeAspect="1"/>
          </p:cNvPicPr>
          <p:nvPr/>
        </p:nvPicPr>
        <p:blipFill>
          <a:blip r:embed="rId2"/>
          <a:stretch>
            <a:fillRect/>
          </a:stretch>
        </p:blipFill>
        <p:spPr>
          <a:xfrm>
            <a:off x="8150584" y="2114729"/>
            <a:ext cx="1028093" cy="1020477"/>
          </a:xfrm>
          <a:prstGeom prst="rect">
            <a:avLst/>
          </a:prstGeom>
        </p:spPr>
      </p:pic>
      <p:pic>
        <p:nvPicPr>
          <p:cNvPr id="6" name="Immagine 5">
            <a:extLst>
              <a:ext uri="{FF2B5EF4-FFF2-40B4-BE49-F238E27FC236}">
                <a16:creationId xmlns:a16="http://schemas.microsoft.com/office/drawing/2014/main" id="{6EF389B9-6D5C-4351-8F92-6B6E20467529}"/>
              </a:ext>
            </a:extLst>
          </p:cNvPr>
          <p:cNvPicPr>
            <a:picLocks noChangeAspect="1"/>
          </p:cNvPicPr>
          <p:nvPr/>
        </p:nvPicPr>
        <p:blipFill>
          <a:blip r:embed="rId3"/>
          <a:stretch>
            <a:fillRect/>
          </a:stretch>
        </p:blipFill>
        <p:spPr>
          <a:xfrm>
            <a:off x="2818879" y="2101224"/>
            <a:ext cx="1428750" cy="1190625"/>
          </a:xfrm>
          <a:prstGeom prst="rect">
            <a:avLst/>
          </a:prstGeom>
        </p:spPr>
      </p:pic>
      <p:sp>
        <p:nvSpPr>
          <p:cNvPr id="7" name="Rettangolo 6">
            <a:extLst>
              <a:ext uri="{FF2B5EF4-FFF2-40B4-BE49-F238E27FC236}">
                <a16:creationId xmlns:a16="http://schemas.microsoft.com/office/drawing/2014/main" id="{B5C7CF20-C4E0-4647-A678-5A613C0E5BC4}"/>
              </a:ext>
            </a:extLst>
          </p:cNvPr>
          <p:cNvSpPr/>
          <p:nvPr/>
        </p:nvSpPr>
        <p:spPr>
          <a:xfrm>
            <a:off x="2818879" y="618671"/>
            <a:ext cx="7335663" cy="430887"/>
          </a:xfrm>
          <a:prstGeom prst="rect">
            <a:avLst/>
          </a:prstGeom>
        </p:spPr>
        <p:txBody>
          <a:bodyPr wrap="none">
            <a:spAutoFit/>
          </a:bodyPr>
          <a:lstStyle/>
          <a:p>
            <a:pPr algn="ct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TRIENNIO 2017-2018-2019: IMPRESE E DIPENDENTI  </a:t>
            </a:r>
          </a:p>
        </p:txBody>
      </p:sp>
      <p:sp>
        <p:nvSpPr>
          <p:cNvPr id="8" name="Rettangolo 7">
            <a:extLst>
              <a:ext uri="{FF2B5EF4-FFF2-40B4-BE49-F238E27FC236}">
                <a16:creationId xmlns:a16="http://schemas.microsoft.com/office/drawing/2014/main" id="{7C877BBA-728B-4225-AC3C-A42406DA40DE}"/>
              </a:ext>
            </a:extLst>
          </p:cNvPr>
          <p:cNvSpPr/>
          <p:nvPr/>
        </p:nvSpPr>
        <p:spPr>
          <a:xfrm>
            <a:off x="1241369" y="6141494"/>
            <a:ext cx="8794286" cy="507831"/>
          </a:xfrm>
          <a:prstGeom prst="rect">
            <a:avLst/>
          </a:prstGeom>
        </p:spPr>
        <p:txBody>
          <a:bodyPr wrap="square">
            <a:spAutoFit/>
          </a:bodyPr>
          <a:lstStyle/>
          <a:p>
            <a:pPr lvl="0" defTabSz="1218804" fontAlgn="base">
              <a:lnSpc>
                <a:spcPct val="90000"/>
              </a:lnSpc>
              <a:spcBef>
                <a:spcPct val="0"/>
              </a:spcBef>
              <a:spcAft>
                <a:spcPct val="0"/>
              </a:spcAft>
            </a:pPr>
            <a:r>
              <a:rPr lang="it-IT" sz="1000" dirty="0">
                <a:solidFill>
                  <a:prstClr val="black"/>
                </a:solidFill>
                <a:latin typeface="Arial" charset="0"/>
                <a:ea typeface="ＭＳ Ｐゴシック" pitchFamily="34" charset="-128"/>
                <a:cs typeface="Arial" charset="0"/>
              </a:rPr>
              <a:t>Le aziende sono rilevate per posizione contributiva, il numero di dipendenti è riferito al primo dm di adesione</a:t>
            </a:r>
          </a:p>
          <a:p>
            <a:pPr lvl="0" defTabSz="1218804" fontAlgn="base">
              <a:lnSpc>
                <a:spcPct val="90000"/>
              </a:lnSpc>
              <a:spcBef>
                <a:spcPct val="0"/>
              </a:spcBef>
              <a:spcAft>
                <a:spcPct val="0"/>
              </a:spcAft>
            </a:pPr>
            <a:endParaRPr lang="it-IT" sz="1000" dirty="0">
              <a:solidFill>
                <a:prstClr val="black"/>
              </a:solidFill>
              <a:latin typeface="Arial" charset="0"/>
              <a:ea typeface="ＭＳ Ｐゴシック" pitchFamily="34" charset="-128"/>
              <a:cs typeface="Arial" charset="0"/>
            </a:endParaRPr>
          </a:p>
          <a:p>
            <a:pPr algn="r" defTabSz="1218804" fontAlgn="base">
              <a:lnSpc>
                <a:spcPct val="90000"/>
              </a:lnSpc>
              <a:spcBef>
                <a:spcPct val="0"/>
              </a:spcBef>
              <a:spcAft>
                <a:spcPct val="0"/>
              </a:spcAft>
            </a:pPr>
            <a:r>
              <a:rPr lang="it-IT" sz="1000" dirty="0">
                <a:solidFill>
                  <a:schemeClr val="bg1">
                    <a:lumMod val="50000"/>
                  </a:schemeClr>
                </a:solidFill>
                <a:latin typeface="Arial" charset="0"/>
                <a:ea typeface="ＭＳ Ｐゴシック" pitchFamily="34" charset="-128"/>
                <a:cs typeface="Arial" charset="0"/>
              </a:rPr>
              <a:t>Fonte: Dati Inps adesioni aggiornati al 31 dicembre 2019</a:t>
            </a:r>
          </a:p>
        </p:txBody>
      </p:sp>
      <p:pic>
        <p:nvPicPr>
          <p:cNvPr id="9" name="Immagine 13">
            <a:extLst>
              <a:ext uri="{FF2B5EF4-FFF2-40B4-BE49-F238E27FC236}">
                <a16:creationId xmlns:a16="http://schemas.microsoft.com/office/drawing/2014/main" id="{FF900A06-EC6A-4623-89AF-E43F16534C53}"/>
              </a:ext>
            </a:extLst>
          </p:cNvPr>
          <p:cNvPicPr>
            <a:picLocks noChangeAspect="1"/>
          </p:cNvPicPr>
          <p:nvPr/>
        </p:nvPicPr>
        <p:blipFill>
          <a:blip r:embed="rId4"/>
          <a:srcRect/>
          <a:stretch>
            <a:fillRect/>
          </a:stretch>
        </p:blipFill>
        <p:spPr bwMode="auto">
          <a:xfrm>
            <a:off x="560612" y="329270"/>
            <a:ext cx="2306455" cy="2221814"/>
          </a:xfrm>
          <a:prstGeom prst="rect">
            <a:avLst/>
          </a:prstGeom>
          <a:noFill/>
          <a:ln w="9525">
            <a:noFill/>
            <a:miter lim="800000"/>
            <a:headEnd/>
            <a:tailEnd/>
          </a:ln>
        </p:spPr>
      </p:pic>
      <p:graphicFrame>
        <p:nvGraphicFramePr>
          <p:cNvPr id="10" name="Grafico 9">
            <a:extLst>
              <a:ext uri="{FF2B5EF4-FFF2-40B4-BE49-F238E27FC236}">
                <a16:creationId xmlns:a16="http://schemas.microsoft.com/office/drawing/2014/main" id="{0F9938A8-6BBA-4B2A-B165-6C7696ED14F0}"/>
              </a:ext>
            </a:extLst>
          </p:cNvPr>
          <p:cNvGraphicFramePr>
            <a:graphicFrameLocks/>
          </p:cNvGraphicFramePr>
          <p:nvPr>
            <p:extLst>
              <p:ext uri="{D42A27DB-BD31-4B8C-83A1-F6EECF244321}">
                <p14:modId xmlns:p14="http://schemas.microsoft.com/office/powerpoint/2010/main" val="1767097313"/>
              </p:ext>
            </p:extLst>
          </p:nvPr>
        </p:nvGraphicFramePr>
        <p:xfrm>
          <a:off x="6378631" y="3330967"/>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Grafico 10">
            <a:extLst>
              <a:ext uri="{FF2B5EF4-FFF2-40B4-BE49-F238E27FC236}">
                <a16:creationId xmlns:a16="http://schemas.microsoft.com/office/drawing/2014/main" id="{418CC41F-A678-4715-93A8-37FDD64A52C0}"/>
              </a:ext>
            </a:extLst>
          </p:cNvPr>
          <p:cNvGraphicFramePr>
            <a:graphicFrameLocks/>
          </p:cNvGraphicFramePr>
          <p:nvPr>
            <p:extLst>
              <p:ext uri="{D42A27DB-BD31-4B8C-83A1-F6EECF244321}">
                <p14:modId xmlns:p14="http://schemas.microsoft.com/office/powerpoint/2010/main" val="3237882991"/>
              </p:ext>
            </p:extLst>
          </p:nvPr>
        </p:nvGraphicFramePr>
        <p:xfrm>
          <a:off x="1241369" y="3330967"/>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577092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27B2784E-CCE2-4652-9F1C-68E26F27E664}"/>
              </a:ext>
            </a:extLst>
          </p:cNvPr>
          <p:cNvSpPr>
            <a:spLocks noGrp="1"/>
          </p:cNvSpPr>
          <p:nvPr>
            <p:ph type="sldNum" sz="quarter" idx="12"/>
          </p:nvPr>
        </p:nvSpPr>
        <p:spPr/>
        <p:txBody>
          <a:bodyPr/>
          <a:lstStyle/>
          <a:p>
            <a:fld id="{25C41F55-B0A2-4A7E-BA66-3115C374D70E}" type="slidenum">
              <a:rPr lang="it-IT" smtClean="0"/>
              <a:pPr/>
              <a:t>3</a:t>
            </a:fld>
            <a:endParaRPr lang="it-IT"/>
          </a:p>
        </p:txBody>
      </p:sp>
      <p:sp>
        <p:nvSpPr>
          <p:cNvPr id="7" name="Rettangolo 6">
            <a:extLst>
              <a:ext uri="{FF2B5EF4-FFF2-40B4-BE49-F238E27FC236}">
                <a16:creationId xmlns:a16="http://schemas.microsoft.com/office/drawing/2014/main" id="{B5C7CF20-C4E0-4647-A678-5A613C0E5BC4}"/>
              </a:ext>
            </a:extLst>
          </p:cNvPr>
          <p:cNvSpPr/>
          <p:nvPr/>
        </p:nvSpPr>
        <p:spPr>
          <a:xfrm>
            <a:off x="3067881" y="626073"/>
            <a:ext cx="8433719" cy="769441"/>
          </a:xfrm>
          <a:prstGeom prst="rect">
            <a:avLst/>
          </a:prstGeom>
        </p:spPr>
        <p:txBody>
          <a:bodyPr wrap="none">
            <a:spAutoFit/>
          </a:bodyPr>
          <a:lstStyle/>
          <a:p>
            <a:pPr algn="ct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TRIENNIO 2017-2018-2019 </a:t>
            </a:r>
          </a:p>
          <a:p>
            <a:pPr algn="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PIANI FORMATIVI AZIENDALI E FINANZIAMENTO EROGATO  </a:t>
            </a:r>
          </a:p>
        </p:txBody>
      </p:sp>
      <p:sp>
        <p:nvSpPr>
          <p:cNvPr id="8" name="Rettangolo 7">
            <a:extLst>
              <a:ext uri="{FF2B5EF4-FFF2-40B4-BE49-F238E27FC236}">
                <a16:creationId xmlns:a16="http://schemas.microsoft.com/office/drawing/2014/main" id="{7C877BBA-728B-4225-AC3C-A42406DA40DE}"/>
              </a:ext>
            </a:extLst>
          </p:cNvPr>
          <p:cNvSpPr/>
          <p:nvPr/>
        </p:nvSpPr>
        <p:spPr>
          <a:xfrm>
            <a:off x="1131505" y="5743424"/>
            <a:ext cx="9956729" cy="923330"/>
          </a:xfrm>
          <a:prstGeom prst="rect">
            <a:avLst/>
          </a:prstGeom>
        </p:spPr>
        <p:txBody>
          <a:bodyPr wrap="square">
            <a:spAutoFit/>
          </a:bodyPr>
          <a:lstStyle/>
          <a:p>
            <a:pPr lvl="0" defTabSz="1218804" fontAlgn="base">
              <a:lnSpc>
                <a:spcPct val="90000"/>
              </a:lnSpc>
              <a:spcBef>
                <a:spcPct val="0"/>
              </a:spcBef>
              <a:spcAft>
                <a:spcPct val="0"/>
              </a:spcAft>
            </a:pPr>
            <a:r>
              <a:rPr lang="it-IT" sz="1000" dirty="0">
                <a:solidFill>
                  <a:prstClr val="black"/>
                </a:solidFill>
                <a:latin typeface="Arial" charset="0"/>
                <a:ea typeface="ＭＳ Ｐゴシック" pitchFamily="34" charset="-128"/>
                <a:cs typeface="Arial" charset="0"/>
              </a:rPr>
              <a:t>Numero di piani con rendiconto inviato nell'annualità oggetto di analisi  in cui è presente almeno un unità n unità produttiva di Trento con almeno un lavoratore attivo a registro.</a:t>
            </a:r>
          </a:p>
          <a:p>
            <a:pPr lvl="0" defTabSz="1218804" fontAlgn="base">
              <a:lnSpc>
                <a:spcPct val="90000"/>
              </a:lnSpc>
              <a:spcBef>
                <a:spcPct val="0"/>
              </a:spcBef>
              <a:spcAft>
                <a:spcPct val="0"/>
              </a:spcAft>
            </a:pPr>
            <a:endParaRPr lang="it-IT" sz="1000" dirty="0">
              <a:solidFill>
                <a:prstClr val="black"/>
              </a:solidFill>
              <a:latin typeface="Arial" charset="0"/>
              <a:ea typeface="ＭＳ Ｐゴシック" pitchFamily="34" charset="-128"/>
              <a:cs typeface="Arial" charset="0"/>
            </a:endParaRPr>
          </a:p>
          <a:p>
            <a:pPr lvl="0" defTabSz="1218804" fontAlgn="base">
              <a:lnSpc>
                <a:spcPct val="90000"/>
              </a:lnSpc>
              <a:spcBef>
                <a:spcPct val="0"/>
              </a:spcBef>
              <a:spcAft>
                <a:spcPct val="0"/>
              </a:spcAft>
            </a:pPr>
            <a:r>
              <a:rPr lang="it-IT" sz="1000" dirty="0">
                <a:solidFill>
                  <a:prstClr val="black"/>
                </a:solidFill>
                <a:latin typeface="Arial" charset="0"/>
                <a:ea typeface="ＭＳ Ｐゴシック" pitchFamily="34" charset="-128"/>
                <a:cs typeface="Arial" charset="0"/>
              </a:rPr>
              <a:t>Il finanziamento erogato è  stimato andando a considerare in tutti i piani con rendiconto Inviato/Approvato nell'annualità oggetto di analisi  il  peso percentuale del monte ore svolto dai lavoratori provenienti da aziende della provincia di Trentino rispetto al totale monte ore nei piani in cui sono coinvolte almeno un unita produttive con lavoratori attivi a registro della regione oggetto di analisi.</a:t>
            </a:r>
          </a:p>
          <a:p>
            <a:pPr lvl="0" algn="r" defTabSz="1218804" fontAlgn="base">
              <a:lnSpc>
                <a:spcPct val="90000"/>
              </a:lnSpc>
              <a:spcBef>
                <a:spcPct val="0"/>
              </a:spcBef>
              <a:spcAft>
                <a:spcPct val="0"/>
              </a:spcAft>
            </a:pPr>
            <a:r>
              <a:rPr lang="it-IT" sz="1000" dirty="0">
                <a:solidFill>
                  <a:schemeClr val="bg1">
                    <a:lumMod val="50000"/>
                  </a:schemeClr>
                </a:solidFill>
                <a:latin typeface="Arial" charset="0"/>
                <a:ea typeface="ＭＳ Ｐゴシック" pitchFamily="34" charset="-128"/>
                <a:cs typeface="Arial" charset="0"/>
              </a:rPr>
              <a:t>Fonte: Fondimpresa Nazionale, 24 gennaio 2020</a:t>
            </a:r>
            <a:endParaRPr lang="it-IT" dirty="0">
              <a:solidFill>
                <a:schemeClr val="bg1">
                  <a:lumMod val="50000"/>
                </a:schemeClr>
              </a:solidFill>
            </a:endParaRPr>
          </a:p>
        </p:txBody>
      </p:sp>
      <p:pic>
        <p:nvPicPr>
          <p:cNvPr id="9" name="Immagine 13">
            <a:extLst>
              <a:ext uri="{FF2B5EF4-FFF2-40B4-BE49-F238E27FC236}">
                <a16:creationId xmlns:a16="http://schemas.microsoft.com/office/drawing/2014/main" id="{FF900A06-EC6A-4623-89AF-E43F16534C53}"/>
              </a:ext>
            </a:extLst>
          </p:cNvPr>
          <p:cNvPicPr>
            <a:picLocks noChangeAspect="1"/>
          </p:cNvPicPr>
          <p:nvPr/>
        </p:nvPicPr>
        <p:blipFill>
          <a:blip r:embed="rId2"/>
          <a:srcRect/>
          <a:stretch>
            <a:fillRect/>
          </a:stretch>
        </p:blipFill>
        <p:spPr bwMode="auto">
          <a:xfrm>
            <a:off x="560612" y="329270"/>
            <a:ext cx="2306455" cy="2221814"/>
          </a:xfrm>
          <a:prstGeom prst="rect">
            <a:avLst/>
          </a:prstGeom>
          <a:noFill/>
          <a:ln w="9525">
            <a:noFill/>
            <a:miter lim="800000"/>
            <a:headEnd/>
            <a:tailEnd/>
          </a:ln>
        </p:spPr>
      </p:pic>
      <p:pic>
        <p:nvPicPr>
          <p:cNvPr id="3" name="Immagine 2">
            <a:extLst>
              <a:ext uri="{FF2B5EF4-FFF2-40B4-BE49-F238E27FC236}">
                <a16:creationId xmlns:a16="http://schemas.microsoft.com/office/drawing/2014/main" id="{6941FC8D-E1FD-4696-B237-BFFCB607B82B}"/>
              </a:ext>
            </a:extLst>
          </p:cNvPr>
          <p:cNvPicPr>
            <a:picLocks noChangeAspect="1"/>
          </p:cNvPicPr>
          <p:nvPr/>
        </p:nvPicPr>
        <p:blipFill>
          <a:blip r:embed="rId3"/>
          <a:stretch>
            <a:fillRect/>
          </a:stretch>
        </p:blipFill>
        <p:spPr>
          <a:xfrm>
            <a:off x="3071569" y="1437257"/>
            <a:ext cx="1504603" cy="1220303"/>
          </a:xfrm>
          <a:prstGeom prst="rect">
            <a:avLst/>
          </a:prstGeom>
        </p:spPr>
      </p:pic>
      <p:pic>
        <p:nvPicPr>
          <p:cNvPr id="4" name="Immagine 3">
            <a:extLst>
              <a:ext uri="{FF2B5EF4-FFF2-40B4-BE49-F238E27FC236}">
                <a16:creationId xmlns:a16="http://schemas.microsoft.com/office/drawing/2014/main" id="{B65891E4-DDE3-43F7-A406-8D8AC58F30FA}"/>
              </a:ext>
            </a:extLst>
          </p:cNvPr>
          <p:cNvPicPr>
            <a:picLocks noChangeAspect="1"/>
          </p:cNvPicPr>
          <p:nvPr/>
        </p:nvPicPr>
        <p:blipFill rotWithShape="1">
          <a:blip r:embed="rId4"/>
          <a:srcRect l="31851" t="31584" r="18534" b="25247"/>
          <a:stretch/>
        </p:blipFill>
        <p:spPr>
          <a:xfrm>
            <a:off x="8134928" y="1595176"/>
            <a:ext cx="1504602" cy="1084893"/>
          </a:xfrm>
          <a:prstGeom prst="rect">
            <a:avLst/>
          </a:prstGeom>
        </p:spPr>
      </p:pic>
      <p:graphicFrame>
        <p:nvGraphicFramePr>
          <p:cNvPr id="11" name="Grafico 10">
            <a:extLst>
              <a:ext uri="{FF2B5EF4-FFF2-40B4-BE49-F238E27FC236}">
                <a16:creationId xmlns:a16="http://schemas.microsoft.com/office/drawing/2014/main" id="{83875530-CC04-4A37-96A3-A2068964B70F}"/>
              </a:ext>
            </a:extLst>
          </p:cNvPr>
          <p:cNvGraphicFramePr>
            <a:graphicFrameLocks/>
          </p:cNvGraphicFramePr>
          <p:nvPr>
            <p:extLst>
              <p:ext uri="{D42A27DB-BD31-4B8C-83A1-F6EECF244321}">
                <p14:modId xmlns:p14="http://schemas.microsoft.com/office/powerpoint/2010/main" val="4164838961"/>
              </p:ext>
            </p:extLst>
          </p:nvPr>
        </p:nvGraphicFramePr>
        <p:xfrm>
          <a:off x="1537870" y="2876936"/>
          <a:ext cx="4572000" cy="25438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Grafico 12">
            <a:extLst>
              <a:ext uri="{FF2B5EF4-FFF2-40B4-BE49-F238E27FC236}">
                <a16:creationId xmlns:a16="http://schemas.microsoft.com/office/drawing/2014/main" id="{2CC13970-CD26-442E-8589-E86803F355E5}"/>
              </a:ext>
            </a:extLst>
          </p:cNvPr>
          <p:cNvGraphicFramePr>
            <a:graphicFrameLocks/>
          </p:cNvGraphicFramePr>
          <p:nvPr>
            <p:extLst>
              <p:ext uri="{D42A27DB-BD31-4B8C-83A1-F6EECF244321}">
                <p14:modId xmlns:p14="http://schemas.microsoft.com/office/powerpoint/2010/main" val="3265963107"/>
              </p:ext>
            </p:extLst>
          </p:nvPr>
        </p:nvGraphicFramePr>
        <p:xfrm>
          <a:off x="6451600" y="2680069"/>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302897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27B2784E-CCE2-4652-9F1C-68E26F27E664}"/>
              </a:ext>
            </a:extLst>
          </p:cNvPr>
          <p:cNvSpPr>
            <a:spLocks noGrp="1"/>
          </p:cNvSpPr>
          <p:nvPr>
            <p:ph type="sldNum" sz="quarter" idx="12"/>
          </p:nvPr>
        </p:nvSpPr>
        <p:spPr/>
        <p:txBody>
          <a:bodyPr/>
          <a:lstStyle/>
          <a:p>
            <a:fld id="{25C41F55-B0A2-4A7E-BA66-3115C374D70E}" type="slidenum">
              <a:rPr lang="it-IT" smtClean="0"/>
              <a:pPr/>
              <a:t>4</a:t>
            </a:fld>
            <a:endParaRPr lang="it-IT"/>
          </a:p>
        </p:txBody>
      </p:sp>
      <p:sp>
        <p:nvSpPr>
          <p:cNvPr id="7" name="Rettangolo 6">
            <a:extLst>
              <a:ext uri="{FF2B5EF4-FFF2-40B4-BE49-F238E27FC236}">
                <a16:creationId xmlns:a16="http://schemas.microsoft.com/office/drawing/2014/main" id="{B5C7CF20-C4E0-4647-A678-5A613C0E5BC4}"/>
              </a:ext>
            </a:extLst>
          </p:cNvPr>
          <p:cNvSpPr/>
          <p:nvPr/>
        </p:nvSpPr>
        <p:spPr>
          <a:xfrm>
            <a:off x="3348798" y="626073"/>
            <a:ext cx="7871900" cy="769441"/>
          </a:xfrm>
          <a:prstGeom prst="rect">
            <a:avLst/>
          </a:prstGeom>
        </p:spPr>
        <p:txBody>
          <a:bodyPr wrap="none">
            <a:spAutoFit/>
          </a:bodyPr>
          <a:lstStyle/>
          <a:p>
            <a:pPr algn="ct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TRIENNIO 2017-2018-2019 </a:t>
            </a:r>
          </a:p>
          <a:p>
            <a:pPr algn="ct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PARTECIPAZIONI LAVORATORI E ORE DI FORMAZIONE  </a:t>
            </a:r>
          </a:p>
        </p:txBody>
      </p:sp>
      <p:sp>
        <p:nvSpPr>
          <p:cNvPr id="8" name="Rettangolo 7">
            <a:extLst>
              <a:ext uri="{FF2B5EF4-FFF2-40B4-BE49-F238E27FC236}">
                <a16:creationId xmlns:a16="http://schemas.microsoft.com/office/drawing/2014/main" id="{7C877BBA-728B-4225-AC3C-A42406DA40DE}"/>
              </a:ext>
            </a:extLst>
          </p:cNvPr>
          <p:cNvSpPr/>
          <p:nvPr/>
        </p:nvSpPr>
        <p:spPr>
          <a:xfrm>
            <a:off x="993903" y="6171838"/>
            <a:ext cx="9956729" cy="507831"/>
          </a:xfrm>
          <a:prstGeom prst="rect">
            <a:avLst/>
          </a:prstGeom>
        </p:spPr>
        <p:txBody>
          <a:bodyPr wrap="square">
            <a:spAutoFit/>
          </a:bodyPr>
          <a:lstStyle/>
          <a:p>
            <a:pPr lvl="0" defTabSz="1218804" fontAlgn="base">
              <a:lnSpc>
                <a:spcPct val="90000"/>
              </a:lnSpc>
              <a:spcBef>
                <a:spcPct val="0"/>
              </a:spcBef>
              <a:spcAft>
                <a:spcPct val="0"/>
              </a:spcAft>
            </a:pPr>
            <a:r>
              <a:rPr lang="it-IT" sz="1000" dirty="0">
                <a:solidFill>
                  <a:prstClr val="black"/>
                </a:solidFill>
                <a:latin typeface="Arial" charset="0"/>
                <a:ea typeface="ＭＳ Ｐゴシック" pitchFamily="34" charset="-128"/>
                <a:cs typeface="Arial" charset="0"/>
              </a:rPr>
              <a:t>Numero lavoratori attivi a registro di aziende (unita produttive) della provincia di Trento in piani con rendiconto inviato/liquidato nella annualità oggetto di analisi. I lavoratori sono contati più volte se partecipanti a più piani formativi</a:t>
            </a:r>
          </a:p>
          <a:p>
            <a:pPr lvl="0" algn="r" defTabSz="1218804" fontAlgn="base">
              <a:lnSpc>
                <a:spcPct val="90000"/>
              </a:lnSpc>
              <a:spcBef>
                <a:spcPct val="0"/>
              </a:spcBef>
              <a:spcAft>
                <a:spcPct val="0"/>
              </a:spcAft>
            </a:pPr>
            <a:r>
              <a:rPr lang="it-IT" sz="1000" dirty="0">
                <a:solidFill>
                  <a:schemeClr val="bg1">
                    <a:lumMod val="50000"/>
                  </a:schemeClr>
                </a:solidFill>
                <a:latin typeface="Arial" charset="0"/>
                <a:ea typeface="ＭＳ Ｐゴシック" pitchFamily="34" charset="-128"/>
                <a:cs typeface="Arial" charset="0"/>
              </a:rPr>
              <a:t>Fonte: Fondimpresa Nazionale al 24 gennaio 2020. </a:t>
            </a:r>
          </a:p>
        </p:txBody>
      </p:sp>
      <p:pic>
        <p:nvPicPr>
          <p:cNvPr id="9" name="Immagine 13">
            <a:extLst>
              <a:ext uri="{FF2B5EF4-FFF2-40B4-BE49-F238E27FC236}">
                <a16:creationId xmlns:a16="http://schemas.microsoft.com/office/drawing/2014/main" id="{FF900A06-EC6A-4623-89AF-E43F16534C53}"/>
              </a:ext>
            </a:extLst>
          </p:cNvPr>
          <p:cNvPicPr>
            <a:picLocks noChangeAspect="1"/>
          </p:cNvPicPr>
          <p:nvPr/>
        </p:nvPicPr>
        <p:blipFill>
          <a:blip r:embed="rId2"/>
          <a:srcRect/>
          <a:stretch>
            <a:fillRect/>
          </a:stretch>
        </p:blipFill>
        <p:spPr bwMode="auto">
          <a:xfrm>
            <a:off x="560612" y="329270"/>
            <a:ext cx="2306455" cy="2221814"/>
          </a:xfrm>
          <a:prstGeom prst="rect">
            <a:avLst/>
          </a:prstGeom>
          <a:noFill/>
          <a:ln w="9525">
            <a:noFill/>
            <a:miter lim="800000"/>
            <a:headEnd/>
            <a:tailEnd/>
          </a:ln>
        </p:spPr>
      </p:pic>
      <p:graphicFrame>
        <p:nvGraphicFramePr>
          <p:cNvPr id="12" name="Grafico 11">
            <a:extLst>
              <a:ext uri="{FF2B5EF4-FFF2-40B4-BE49-F238E27FC236}">
                <a16:creationId xmlns:a16="http://schemas.microsoft.com/office/drawing/2014/main" id="{7410FFD4-41A3-423A-91E4-0BD5172889CB}"/>
              </a:ext>
            </a:extLst>
          </p:cNvPr>
          <p:cNvGraphicFramePr>
            <a:graphicFrameLocks/>
          </p:cNvGraphicFramePr>
          <p:nvPr>
            <p:extLst>
              <p:ext uri="{D42A27DB-BD31-4B8C-83A1-F6EECF244321}">
                <p14:modId xmlns:p14="http://schemas.microsoft.com/office/powerpoint/2010/main" val="948478325"/>
              </p:ext>
            </p:extLst>
          </p:nvPr>
        </p:nvGraphicFramePr>
        <p:xfrm>
          <a:off x="1632065" y="3303636"/>
          <a:ext cx="457200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20" name="Elemento grafico 19" descr="Orologio">
            <a:extLst>
              <a:ext uri="{FF2B5EF4-FFF2-40B4-BE49-F238E27FC236}">
                <a16:creationId xmlns:a16="http://schemas.microsoft.com/office/drawing/2014/main" id="{9A1A2460-740E-4D3D-B0D6-7B51E090551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41417" y="2247496"/>
            <a:ext cx="1084892" cy="1084892"/>
          </a:xfrm>
          <a:prstGeom prst="rect">
            <a:avLst/>
          </a:prstGeom>
        </p:spPr>
      </p:pic>
      <p:graphicFrame>
        <p:nvGraphicFramePr>
          <p:cNvPr id="21" name="Grafico 20">
            <a:extLst>
              <a:ext uri="{FF2B5EF4-FFF2-40B4-BE49-F238E27FC236}">
                <a16:creationId xmlns:a16="http://schemas.microsoft.com/office/drawing/2014/main" id="{2B1A24B1-EF5B-4240-A29C-C400A45DB4F4}"/>
              </a:ext>
            </a:extLst>
          </p:cNvPr>
          <p:cNvGraphicFramePr>
            <a:graphicFrameLocks/>
          </p:cNvGraphicFramePr>
          <p:nvPr>
            <p:extLst>
              <p:ext uri="{D42A27DB-BD31-4B8C-83A1-F6EECF244321}">
                <p14:modId xmlns:p14="http://schemas.microsoft.com/office/powerpoint/2010/main" val="3891017838"/>
              </p:ext>
            </p:extLst>
          </p:nvPr>
        </p:nvGraphicFramePr>
        <p:xfrm>
          <a:off x="6797863" y="3303636"/>
          <a:ext cx="4572000" cy="2743200"/>
        </p:xfrm>
        <a:graphic>
          <a:graphicData uri="http://schemas.openxmlformats.org/drawingml/2006/chart">
            <c:chart xmlns:c="http://schemas.openxmlformats.org/drawingml/2006/chart" xmlns:r="http://schemas.openxmlformats.org/officeDocument/2006/relationships" r:id="rId6"/>
          </a:graphicData>
        </a:graphic>
      </p:graphicFrame>
      <p:pic>
        <p:nvPicPr>
          <p:cNvPr id="4" name="Elemento grafico 3" descr="Crescita aziendale">
            <a:extLst>
              <a:ext uri="{FF2B5EF4-FFF2-40B4-BE49-F238E27FC236}">
                <a16:creationId xmlns:a16="http://schemas.microsoft.com/office/drawing/2014/main" id="{AD86B629-4802-43FB-A507-83F62B30E9F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690678" y="2305937"/>
            <a:ext cx="997699" cy="997699"/>
          </a:xfrm>
          <a:prstGeom prst="rect">
            <a:avLst/>
          </a:prstGeom>
        </p:spPr>
      </p:pic>
    </p:spTree>
    <p:extLst>
      <p:ext uri="{BB962C8B-B14F-4D97-AF65-F5344CB8AC3E}">
        <p14:creationId xmlns:p14="http://schemas.microsoft.com/office/powerpoint/2010/main" val="1363012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27B2784E-CCE2-4652-9F1C-68E26F27E664}"/>
              </a:ext>
            </a:extLst>
          </p:cNvPr>
          <p:cNvSpPr>
            <a:spLocks noGrp="1"/>
          </p:cNvSpPr>
          <p:nvPr>
            <p:ph type="sldNum" sz="quarter" idx="12"/>
          </p:nvPr>
        </p:nvSpPr>
        <p:spPr/>
        <p:txBody>
          <a:bodyPr/>
          <a:lstStyle/>
          <a:p>
            <a:fld id="{25C41F55-B0A2-4A7E-BA66-3115C374D70E}" type="slidenum">
              <a:rPr lang="it-IT" smtClean="0"/>
              <a:pPr/>
              <a:t>5</a:t>
            </a:fld>
            <a:endParaRPr lang="it-IT"/>
          </a:p>
        </p:txBody>
      </p:sp>
      <p:sp>
        <p:nvSpPr>
          <p:cNvPr id="7" name="Rettangolo 6">
            <a:extLst>
              <a:ext uri="{FF2B5EF4-FFF2-40B4-BE49-F238E27FC236}">
                <a16:creationId xmlns:a16="http://schemas.microsoft.com/office/drawing/2014/main" id="{B5C7CF20-C4E0-4647-A678-5A613C0E5BC4}"/>
              </a:ext>
            </a:extLst>
          </p:cNvPr>
          <p:cNvSpPr/>
          <p:nvPr/>
        </p:nvSpPr>
        <p:spPr>
          <a:xfrm>
            <a:off x="4676691" y="1201403"/>
            <a:ext cx="4237058" cy="769441"/>
          </a:xfrm>
          <a:prstGeom prst="rect">
            <a:avLst/>
          </a:prstGeom>
        </p:spPr>
        <p:txBody>
          <a:bodyPr wrap="none">
            <a:spAutoFit/>
          </a:bodyPr>
          <a:lstStyle/>
          <a:p>
            <a:pPr algn="ctr" defTabSz="1218804" eaLnBrk="0" fontAlgn="base" hangingPunct="0">
              <a:spcBef>
                <a:spcPct val="0"/>
              </a:spcBef>
              <a:spcAft>
                <a:spcPct val="0"/>
              </a:spcAft>
            </a:pPr>
            <a:r>
              <a:rPr lang="it-IT" sz="2200" b="1" dirty="0">
                <a:solidFill>
                  <a:prstClr val="black"/>
                </a:solidFill>
                <a:latin typeface="Arial" charset="0"/>
                <a:ea typeface="ＭＳ Ｐゴシック" pitchFamily="34" charset="-128"/>
                <a:cs typeface="Arial" charset="0"/>
              </a:rPr>
              <a:t>ESERCIZIO 2020 </a:t>
            </a:r>
          </a:p>
          <a:p>
            <a:pPr algn="ctr" defTabSz="1218804" eaLnBrk="0" fontAlgn="base" hangingPunct="0">
              <a:spcBef>
                <a:spcPct val="0"/>
              </a:spcBef>
              <a:spcAft>
                <a:spcPct val="0"/>
              </a:spcAft>
            </a:pPr>
            <a:r>
              <a:rPr lang="it-IT" sz="2200" b="1" dirty="0">
                <a:solidFill>
                  <a:srgbClr val="FFC000"/>
                </a:solidFill>
                <a:latin typeface="Arial" charset="0"/>
                <a:ea typeface="ＭＳ Ｐゴシック" pitchFamily="34" charset="-128"/>
                <a:cs typeface="Arial" charset="0"/>
              </a:rPr>
              <a:t>Dati parziali al 23 ottobre 2020</a:t>
            </a:r>
          </a:p>
        </p:txBody>
      </p:sp>
      <p:sp>
        <p:nvSpPr>
          <p:cNvPr id="8" name="Rettangolo 7">
            <a:extLst>
              <a:ext uri="{FF2B5EF4-FFF2-40B4-BE49-F238E27FC236}">
                <a16:creationId xmlns:a16="http://schemas.microsoft.com/office/drawing/2014/main" id="{7C877BBA-728B-4225-AC3C-A42406DA40DE}"/>
              </a:ext>
            </a:extLst>
          </p:cNvPr>
          <p:cNvSpPr/>
          <p:nvPr/>
        </p:nvSpPr>
        <p:spPr>
          <a:xfrm>
            <a:off x="1007551" y="6171838"/>
            <a:ext cx="9956729" cy="369332"/>
          </a:xfrm>
          <a:prstGeom prst="rect">
            <a:avLst/>
          </a:prstGeom>
        </p:spPr>
        <p:txBody>
          <a:bodyPr wrap="square">
            <a:spAutoFit/>
          </a:bodyPr>
          <a:lstStyle/>
          <a:p>
            <a:pPr lvl="0" defTabSz="1218804" fontAlgn="base">
              <a:lnSpc>
                <a:spcPct val="90000"/>
              </a:lnSpc>
              <a:spcBef>
                <a:spcPct val="0"/>
              </a:spcBef>
              <a:spcAft>
                <a:spcPct val="0"/>
              </a:spcAft>
            </a:pPr>
            <a:r>
              <a:rPr lang="it-IT" sz="1000" dirty="0">
                <a:latin typeface="Arial" charset="0"/>
                <a:ea typeface="ＭＳ Ｐゴシック" pitchFamily="34" charset="-128"/>
                <a:cs typeface="Arial" charset="0"/>
              </a:rPr>
              <a:t>Dati a preventivo, tratti dai piani formativi presentati e in corso di svolgimento e verifica.</a:t>
            </a:r>
          </a:p>
          <a:p>
            <a:pPr lvl="0" algn="r" defTabSz="1218804" fontAlgn="base">
              <a:lnSpc>
                <a:spcPct val="90000"/>
              </a:lnSpc>
              <a:spcBef>
                <a:spcPct val="0"/>
              </a:spcBef>
              <a:spcAft>
                <a:spcPct val="0"/>
              </a:spcAft>
            </a:pPr>
            <a:r>
              <a:rPr lang="it-IT" sz="1000" dirty="0">
                <a:solidFill>
                  <a:schemeClr val="bg1">
                    <a:lumMod val="50000"/>
                  </a:schemeClr>
                </a:solidFill>
                <a:latin typeface="Arial" charset="0"/>
                <a:ea typeface="ＭＳ Ｐゴシック" pitchFamily="34" charset="-128"/>
                <a:cs typeface="Arial" charset="0"/>
              </a:rPr>
              <a:t> Fonte: Fondimpresa Trento, 23 ottobre 2020. </a:t>
            </a:r>
          </a:p>
        </p:txBody>
      </p:sp>
      <p:pic>
        <p:nvPicPr>
          <p:cNvPr id="9" name="Immagine 13">
            <a:extLst>
              <a:ext uri="{FF2B5EF4-FFF2-40B4-BE49-F238E27FC236}">
                <a16:creationId xmlns:a16="http://schemas.microsoft.com/office/drawing/2014/main" id="{FF900A06-EC6A-4623-89AF-E43F16534C53}"/>
              </a:ext>
            </a:extLst>
          </p:cNvPr>
          <p:cNvPicPr>
            <a:picLocks noChangeAspect="1"/>
          </p:cNvPicPr>
          <p:nvPr/>
        </p:nvPicPr>
        <p:blipFill>
          <a:blip r:embed="rId2"/>
          <a:srcRect/>
          <a:stretch>
            <a:fillRect/>
          </a:stretch>
        </p:blipFill>
        <p:spPr bwMode="auto">
          <a:xfrm>
            <a:off x="560612" y="329270"/>
            <a:ext cx="2306455" cy="2221814"/>
          </a:xfrm>
          <a:prstGeom prst="rect">
            <a:avLst/>
          </a:prstGeom>
          <a:noFill/>
          <a:ln w="9525">
            <a:noFill/>
            <a:miter lim="800000"/>
            <a:headEnd/>
            <a:tailEnd/>
          </a:ln>
        </p:spPr>
      </p:pic>
      <p:sp>
        <p:nvSpPr>
          <p:cNvPr id="3" name="CasellaDiTesto 2">
            <a:extLst>
              <a:ext uri="{FF2B5EF4-FFF2-40B4-BE49-F238E27FC236}">
                <a16:creationId xmlns:a16="http://schemas.microsoft.com/office/drawing/2014/main" id="{BD855BE4-C3F0-4492-B4BB-14FB7F5E5351}"/>
              </a:ext>
            </a:extLst>
          </p:cNvPr>
          <p:cNvSpPr txBox="1"/>
          <p:nvPr/>
        </p:nvSpPr>
        <p:spPr>
          <a:xfrm>
            <a:off x="2555594" y="3021613"/>
            <a:ext cx="2163714" cy="369332"/>
          </a:xfrm>
          <a:prstGeom prst="rect">
            <a:avLst/>
          </a:prstGeom>
          <a:noFill/>
        </p:spPr>
        <p:txBody>
          <a:bodyPr wrap="square" rtlCol="0">
            <a:spAutoFit/>
          </a:bodyPr>
          <a:lstStyle/>
          <a:p>
            <a:r>
              <a:rPr lang="it-IT" b="1" dirty="0">
                <a:solidFill>
                  <a:schemeClr val="bg1">
                    <a:lumMod val="50000"/>
                  </a:schemeClr>
                </a:solidFill>
              </a:rPr>
              <a:t>Piani presentati: 215</a:t>
            </a:r>
          </a:p>
        </p:txBody>
      </p:sp>
      <p:sp>
        <p:nvSpPr>
          <p:cNvPr id="6" name="CasellaDiTesto 5">
            <a:extLst>
              <a:ext uri="{FF2B5EF4-FFF2-40B4-BE49-F238E27FC236}">
                <a16:creationId xmlns:a16="http://schemas.microsoft.com/office/drawing/2014/main" id="{8F6EC3C0-1E5A-48D5-BA9A-F3EEB07775BC}"/>
              </a:ext>
            </a:extLst>
          </p:cNvPr>
          <p:cNvSpPr txBox="1"/>
          <p:nvPr/>
        </p:nvSpPr>
        <p:spPr>
          <a:xfrm>
            <a:off x="7151427" y="2931526"/>
            <a:ext cx="4760790" cy="369332"/>
          </a:xfrm>
          <a:prstGeom prst="rect">
            <a:avLst/>
          </a:prstGeom>
          <a:noFill/>
        </p:spPr>
        <p:txBody>
          <a:bodyPr wrap="none" rtlCol="0">
            <a:spAutoFit/>
          </a:bodyPr>
          <a:lstStyle/>
          <a:p>
            <a:r>
              <a:rPr lang="it-IT" b="1" dirty="0">
                <a:solidFill>
                  <a:srgbClr val="0070C0"/>
                </a:solidFill>
              </a:rPr>
              <a:t>Finanziamento preventivato:  1.230.876,68 euro</a:t>
            </a:r>
          </a:p>
        </p:txBody>
      </p:sp>
      <p:sp>
        <p:nvSpPr>
          <p:cNvPr id="13" name="CasellaDiTesto 12">
            <a:extLst>
              <a:ext uri="{FF2B5EF4-FFF2-40B4-BE49-F238E27FC236}">
                <a16:creationId xmlns:a16="http://schemas.microsoft.com/office/drawing/2014/main" id="{2EA6B1EE-70A7-4A1B-8DEE-673B76938E87}"/>
              </a:ext>
            </a:extLst>
          </p:cNvPr>
          <p:cNvSpPr txBox="1"/>
          <p:nvPr/>
        </p:nvSpPr>
        <p:spPr>
          <a:xfrm>
            <a:off x="2385936" y="4880337"/>
            <a:ext cx="2556854" cy="369332"/>
          </a:xfrm>
          <a:prstGeom prst="rect">
            <a:avLst/>
          </a:prstGeom>
          <a:noFill/>
        </p:spPr>
        <p:txBody>
          <a:bodyPr wrap="none" rtlCol="0">
            <a:spAutoFit/>
          </a:bodyPr>
          <a:lstStyle/>
          <a:p>
            <a:r>
              <a:rPr lang="it-IT" b="1" dirty="0">
                <a:solidFill>
                  <a:srgbClr val="00B050"/>
                </a:solidFill>
              </a:rPr>
              <a:t>Lavoratori previsti: 3.429</a:t>
            </a:r>
          </a:p>
        </p:txBody>
      </p:sp>
      <p:sp>
        <p:nvSpPr>
          <p:cNvPr id="14" name="CasellaDiTesto 13">
            <a:extLst>
              <a:ext uri="{FF2B5EF4-FFF2-40B4-BE49-F238E27FC236}">
                <a16:creationId xmlns:a16="http://schemas.microsoft.com/office/drawing/2014/main" id="{F18E639B-AC27-41E8-AA9D-48D8190E4D11}"/>
              </a:ext>
            </a:extLst>
          </p:cNvPr>
          <p:cNvSpPr txBox="1"/>
          <p:nvPr/>
        </p:nvSpPr>
        <p:spPr>
          <a:xfrm>
            <a:off x="7151427" y="4831602"/>
            <a:ext cx="2557495" cy="369332"/>
          </a:xfrm>
          <a:prstGeom prst="rect">
            <a:avLst/>
          </a:prstGeom>
          <a:noFill/>
        </p:spPr>
        <p:txBody>
          <a:bodyPr wrap="none" rtlCol="0">
            <a:spAutoFit/>
          </a:bodyPr>
          <a:lstStyle/>
          <a:p>
            <a:r>
              <a:rPr lang="it-IT" b="1" dirty="0">
                <a:solidFill>
                  <a:srgbClr val="C00000"/>
                </a:solidFill>
              </a:rPr>
              <a:t>Ore preventivate: 51.188</a:t>
            </a:r>
          </a:p>
        </p:txBody>
      </p:sp>
      <p:pic>
        <p:nvPicPr>
          <p:cNvPr id="15" name="Immagine 14">
            <a:extLst>
              <a:ext uri="{FF2B5EF4-FFF2-40B4-BE49-F238E27FC236}">
                <a16:creationId xmlns:a16="http://schemas.microsoft.com/office/drawing/2014/main" id="{A67A9A78-781B-4D33-9337-CB4B3D0F27BC}"/>
              </a:ext>
            </a:extLst>
          </p:cNvPr>
          <p:cNvPicPr>
            <a:picLocks noChangeAspect="1"/>
          </p:cNvPicPr>
          <p:nvPr/>
        </p:nvPicPr>
        <p:blipFill>
          <a:blip r:embed="rId3"/>
          <a:stretch>
            <a:fillRect/>
          </a:stretch>
        </p:blipFill>
        <p:spPr>
          <a:xfrm>
            <a:off x="1050991" y="2873275"/>
            <a:ext cx="1504603" cy="1220303"/>
          </a:xfrm>
          <a:prstGeom prst="rect">
            <a:avLst/>
          </a:prstGeom>
        </p:spPr>
      </p:pic>
      <p:pic>
        <p:nvPicPr>
          <p:cNvPr id="16" name="Immagine 15">
            <a:extLst>
              <a:ext uri="{FF2B5EF4-FFF2-40B4-BE49-F238E27FC236}">
                <a16:creationId xmlns:a16="http://schemas.microsoft.com/office/drawing/2014/main" id="{733A1658-BCC1-4EBF-966E-D54FD9798B87}"/>
              </a:ext>
            </a:extLst>
          </p:cNvPr>
          <p:cNvPicPr>
            <a:picLocks noChangeAspect="1"/>
          </p:cNvPicPr>
          <p:nvPr/>
        </p:nvPicPr>
        <p:blipFill rotWithShape="1">
          <a:blip r:embed="rId4"/>
          <a:srcRect l="31851" t="31584" r="18534" b="25247"/>
          <a:stretch/>
        </p:blipFill>
        <p:spPr>
          <a:xfrm>
            <a:off x="5769655" y="2873275"/>
            <a:ext cx="1504602" cy="1084893"/>
          </a:xfrm>
          <a:prstGeom prst="rect">
            <a:avLst/>
          </a:prstGeom>
        </p:spPr>
      </p:pic>
      <p:pic>
        <p:nvPicPr>
          <p:cNvPr id="18" name="Elemento grafico 17" descr="Crescita aziendale">
            <a:extLst>
              <a:ext uri="{FF2B5EF4-FFF2-40B4-BE49-F238E27FC236}">
                <a16:creationId xmlns:a16="http://schemas.microsoft.com/office/drawing/2014/main" id="{2F931430-1632-4C26-B7B6-91E937CEC2C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0991" y="4667579"/>
            <a:ext cx="1309257" cy="1309257"/>
          </a:xfrm>
          <a:prstGeom prst="rect">
            <a:avLst/>
          </a:prstGeom>
        </p:spPr>
      </p:pic>
      <p:pic>
        <p:nvPicPr>
          <p:cNvPr id="24" name="Elemento grafico 23" descr="Orologio">
            <a:extLst>
              <a:ext uri="{FF2B5EF4-FFF2-40B4-BE49-F238E27FC236}">
                <a16:creationId xmlns:a16="http://schemas.microsoft.com/office/drawing/2014/main" id="{C3DE7DB6-87F5-45D1-A4E7-8CB312EF6EB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93414" y="4522557"/>
            <a:ext cx="1084892" cy="1084892"/>
          </a:xfrm>
          <a:prstGeom prst="rect">
            <a:avLst/>
          </a:prstGeom>
        </p:spPr>
      </p:pic>
    </p:spTree>
    <p:extLst>
      <p:ext uri="{BB962C8B-B14F-4D97-AF65-F5344CB8AC3E}">
        <p14:creationId xmlns:p14="http://schemas.microsoft.com/office/powerpoint/2010/main" val="4096047750"/>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363</TotalTime>
  <Words>321</Words>
  <Application>Microsoft Office PowerPoint</Application>
  <PresentationFormat>Widescreen</PresentationFormat>
  <Paragraphs>45</Paragraphs>
  <Slides>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vt:i4>
      </vt:variant>
    </vt:vector>
  </HeadingPairs>
  <TitlesOfParts>
    <vt:vector size="8" baseType="lpstr">
      <vt:lpstr>Arial</vt:lpstr>
      <vt:lpstr>Calibri</vt:lpstr>
      <vt:lpstr>1_Tema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Cristina Poletto</dc:creator>
  <cp:lastModifiedBy>Maria Cristina Poletto</cp:lastModifiedBy>
  <cp:revision>50</cp:revision>
  <cp:lastPrinted>2019-05-20T15:44:47Z</cp:lastPrinted>
  <dcterms:created xsi:type="dcterms:W3CDTF">2018-06-07T15:37:04Z</dcterms:created>
  <dcterms:modified xsi:type="dcterms:W3CDTF">2020-10-26T19:07:07Z</dcterms:modified>
</cp:coreProperties>
</file>